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47" r:id="rId5"/>
  </p:sldMasterIdLst>
  <p:notesMasterIdLst>
    <p:notesMasterId r:id="rId30"/>
  </p:notesMasterIdLst>
  <p:handoutMasterIdLst>
    <p:handoutMasterId r:id="rId31"/>
  </p:handoutMasterIdLst>
  <p:sldIdLst>
    <p:sldId id="3195" r:id="rId6"/>
    <p:sldId id="598" r:id="rId7"/>
    <p:sldId id="330" r:id="rId8"/>
    <p:sldId id="512" r:id="rId9"/>
    <p:sldId id="1248" r:id="rId10"/>
    <p:sldId id="269" r:id="rId11"/>
    <p:sldId id="300" r:id="rId12"/>
    <p:sldId id="277" r:id="rId13"/>
    <p:sldId id="274" r:id="rId14"/>
    <p:sldId id="317" r:id="rId15"/>
    <p:sldId id="316" r:id="rId16"/>
    <p:sldId id="1247" r:id="rId17"/>
    <p:sldId id="286" r:id="rId18"/>
    <p:sldId id="3201" r:id="rId19"/>
    <p:sldId id="258" r:id="rId20"/>
    <p:sldId id="260" r:id="rId21"/>
    <p:sldId id="3199" r:id="rId22"/>
    <p:sldId id="3196" r:id="rId23"/>
    <p:sldId id="3197" r:id="rId24"/>
    <p:sldId id="3200" r:id="rId25"/>
    <p:sldId id="3186" r:id="rId26"/>
    <p:sldId id="599" r:id="rId27"/>
    <p:sldId id="3191" r:id="rId28"/>
    <p:sldId id="30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81476E3-28A7-493B-A1ED-0A2084267DE3}">
          <p14:sldIdLst>
            <p14:sldId id="3195"/>
            <p14:sldId id="598"/>
            <p14:sldId id="330"/>
            <p14:sldId id="512"/>
            <p14:sldId id="1248"/>
          </p14:sldIdLst>
        </p14:section>
        <p14:section name="Data integration" id="{6C8A2556-6B06-420A-AA80-5FB1B90E14F0}">
          <p14:sldIdLst>
            <p14:sldId id="269"/>
            <p14:sldId id="300"/>
            <p14:sldId id="277"/>
          </p14:sldIdLst>
        </p14:section>
        <p14:section name="Managing Big Data" id="{A339AF36-59F7-4330-A940-FE04DFED1C4A}">
          <p14:sldIdLst>
            <p14:sldId id="274"/>
            <p14:sldId id="317"/>
            <p14:sldId id="316"/>
            <p14:sldId id="1247"/>
            <p14:sldId id="286"/>
            <p14:sldId id="3201"/>
            <p14:sldId id="258"/>
            <p14:sldId id="260"/>
            <p14:sldId id="3199"/>
            <p14:sldId id="3196"/>
            <p14:sldId id="3197"/>
            <p14:sldId id="3200"/>
          </p14:sldIdLst>
        </p14:section>
        <p14:section name="Analyzing Big Data" id="{801F93C2-BCB6-4191-901F-80A48ACE9C1F}">
          <p14:sldIdLst>
            <p14:sldId id="3186"/>
            <p14:sldId id="599"/>
          </p14:sldIdLst>
        </p14:section>
        <p14:section name="Conclusion" id="{821140EB-47FD-4B9B-BB01-C0DC7B3A5FF6}">
          <p14:sldIdLst>
            <p14:sldId id="3191"/>
            <p14:sldId id="305"/>
          </p14:sldIdLst>
        </p14:section>
      </p14:sectionLst>
    </p:ext>
    <p:ext uri="{EFAFB233-063F-42B5-8137-9DF3F51BA10A}">
      <p15:sldGuideLst xmlns:p15="http://schemas.microsoft.com/office/powerpoint/2012/main">
        <p15:guide id="1" orient="horz" pos="960" userDrawn="1">
          <p15:clr>
            <a:srgbClr val="A4A3A4"/>
          </p15:clr>
        </p15:guide>
        <p15:guide id="2" pos="2256" userDrawn="1">
          <p15:clr>
            <a:srgbClr val="A4A3A4"/>
          </p15:clr>
        </p15:guide>
        <p15:guide id="3" pos="1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e Benjamin" initials="NB" lastIdx="221" clrIdx="0">
    <p:extLst/>
  </p:cmAuthor>
  <p:cmAuthor id="2" name="Nick Dwyer" initials="ND" lastIdx="92" clrIdx="1">
    <p:extLst/>
  </p:cmAuthor>
  <p:cmAuthor id="3" name="Debbi Lyons" initials="DL" lastIdx="147" clrIdx="2"/>
  <p:cmAuthor id="4" name="Thad Allen" initials="TA" lastIdx="1" clrIdx="3">
    <p:extLst/>
  </p:cmAuthor>
  <p:cmAuthor id="5" name="Evan Aeschlimann" initials="EA" lastIdx="1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757575"/>
    <a:srgbClr val="0078D7"/>
    <a:srgbClr val="969696"/>
    <a:srgbClr val="000000"/>
    <a:srgbClr val="0278D7"/>
    <a:srgbClr val="2F78D0"/>
    <a:srgbClr val="50E6FF"/>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73B22-7565-4579-B56E-9EDC2513728F}" v="48" dt="2018-12-19T14:21:33.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124" y="104"/>
      </p:cViewPr>
      <p:guideLst>
        <p:guide orient="horz" pos="960"/>
        <p:guide pos="2256"/>
        <p:guide pos="15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02ABD-CBD0-C24B-B5E1-807C7C7938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C9AF8BB-ECAA-C646-8FC3-23784DC6A4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2AD9A-9505-C346-B9E3-115595EC947E}" type="datetimeFigureOut">
              <a:rPr lang="en-US" smtClean="0"/>
              <a:t>12/20/2018</a:t>
            </a:fld>
            <a:endParaRPr lang="en-US"/>
          </a:p>
        </p:txBody>
      </p:sp>
      <p:sp>
        <p:nvSpPr>
          <p:cNvPr id="4" name="Footer Placeholder 3">
            <a:extLst>
              <a:ext uri="{FF2B5EF4-FFF2-40B4-BE49-F238E27FC236}">
                <a16:creationId xmlns:a16="http://schemas.microsoft.com/office/drawing/2014/main" id="{FCE850F0-4C93-5941-B9CB-4AC05F37AC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640E64-2628-6142-93D2-19C71B808D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FEAA41-5611-7C46-AA00-B430991CA831}" type="slidenum">
              <a:rPr lang="en-US" smtClean="0"/>
              <a:t>‹#›</a:t>
            </a:fld>
            <a:endParaRPr lang="en-US"/>
          </a:p>
        </p:txBody>
      </p:sp>
    </p:spTree>
    <p:extLst>
      <p:ext uri="{BB962C8B-B14F-4D97-AF65-F5344CB8AC3E}">
        <p14:creationId xmlns:p14="http://schemas.microsoft.com/office/powerpoint/2010/main" val="539511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80DDD-8952-4EE0-922F-CF49454870BA}" type="datetimeFigureOut">
              <a:rPr lang="en-US" smtClean="0"/>
              <a:t>12/20/2018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DDC3E-DD27-4F11-B8D8-3C3CB3B8C5FC}" type="slidenum">
              <a:rPr lang="en-US" smtClean="0"/>
              <a:t>‹#›</a:t>
            </a:fld>
            <a:endParaRPr lang="en-US"/>
          </a:p>
        </p:txBody>
      </p:sp>
    </p:spTree>
    <p:extLst>
      <p:ext uri="{BB962C8B-B14F-4D97-AF65-F5344CB8AC3E}">
        <p14:creationId xmlns:p14="http://schemas.microsoft.com/office/powerpoint/2010/main" val="30172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12/20/2018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39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11</a:t>
            </a:fld>
            <a:endParaRPr lang="en-US"/>
          </a:p>
        </p:txBody>
      </p:sp>
    </p:spTree>
    <p:extLst>
      <p:ext uri="{BB962C8B-B14F-4D97-AF65-F5344CB8AC3E}">
        <p14:creationId xmlns:p14="http://schemas.microsoft.com/office/powerpoint/2010/main" val="2660418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Increase analytics and apps performance with scale out data pools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Unified development and administration experience for big data and SQL Server users</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13</a:t>
            </a:fld>
            <a:endParaRPr lang="en-US"/>
          </a:p>
        </p:txBody>
      </p:sp>
    </p:spTree>
    <p:extLst>
      <p:ext uri="{BB962C8B-B14F-4D97-AF65-F5344CB8AC3E}">
        <p14:creationId xmlns:p14="http://schemas.microsoft.com/office/powerpoint/2010/main" val="277565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21</a:t>
            </a:fld>
            <a:endParaRPr lang="en-US"/>
          </a:p>
        </p:txBody>
      </p:sp>
    </p:spTree>
    <p:extLst>
      <p:ext uri="{BB962C8B-B14F-4D97-AF65-F5344CB8AC3E}">
        <p14:creationId xmlns:p14="http://schemas.microsoft.com/office/powerpoint/2010/main" val="31796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22</a:t>
            </a:fld>
            <a:endParaRPr lang="en-US"/>
          </a:p>
        </p:txBody>
      </p:sp>
    </p:spTree>
    <p:extLst>
      <p:ext uri="{BB962C8B-B14F-4D97-AF65-F5344CB8AC3E}">
        <p14:creationId xmlns:p14="http://schemas.microsoft.com/office/powerpoint/2010/main" val="12406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Get started today with the SQL Server </a:t>
            </a:r>
            <a:r>
              <a:rPr lang="en-US" sz="1200" err="1">
                <a:solidFill>
                  <a:schemeClr val="bg1"/>
                </a:solidFill>
              </a:rPr>
              <a:t>v.Next</a:t>
            </a:r>
            <a:r>
              <a:rPr lang="en-US" sz="1200">
                <a:solidFill>
                  <a:schemeClr val="bg1"/>
                </a:solidFill>
              </a:rPr>
              <a:t> </a:t>
            </a:r>
            <a:r>
              <a:rPr lang="en-US" sz="1200" baseline="0">
                <a:solidFill>
                  <a:schemeClr val="bg1"/>
                </a:solidFill>
              </a:rPr>
              <a:t>preview by going to https://aka.ms/eapsignup</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24</a:t>
            </a:fld>
            <a:endParaRPr lang="en-US"/>
          </a:p>
        </p:txBody>
      </p:sp>
    </p:spTree>
    <p:extLst>
      <p:ext uri="{BB962C8B-B14F-4D97-AF65-F5344CB8AC3E}">
        <p14:creationId xmlns:p14="http://schemas.microsoft.com/office/powerpoint/2010/main" val="48211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Increasing amount of data, </a:t>
            </a:r>
          </a:p>
        </p:txBody>
      </p:sp>
      <p:sp>
        <p:nvSpPr>
          <p:cNvPr id="4" name="Slide Number Placeholder 3"/>
          <p:cNvSpPr>
            <a:spLocks noGrp="1"/>
          </p:cNvSpPr>
          <p:nvPr>
            <p:ph type="sldNum" sz="quarter" idx="10"/>
          </p:nvPr>
        </p:nvSpPr>
        <p:spPr/>
        <p:txBody>
          <a:bodyPr/>
          <a:lstStyle/>
          <a:p>
            <a:fld id="{B2CDDC3E-DD27-4F11-B8D8-3C3CB3B8C5FC}" type="slidenum">
              <a:rPr lang="en-US" smtClean="0"/>
              <a:t>2</a:t>
            </a:fld>
            <a:endParaRPr lang="en-US"/>
          </a:p>
        </p:txBody>
      </p:sp>
    </p:spTree>
    <p:extLst>
      <p:ext uri="{BB962C8B-B14F-4D97-AF65-F5344CB8AC3E}">
        <p14:creationId xmlns:p14="http://schemas.microsoft.com/office/powerpoint/2010/main" val="27225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convergence of cloud, data, and AI leads to insights that transform.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761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5</a:t>
            </a:fld>
            <a:endParaRPr lang="en-US"/>
          </a:p>
        </p:txBody>
      </p:sp>
    </p:spTree>
    <p:extLst>
      <p:ext uri="{BB962C8B-B14F-4D97-AF65-F5344CB8AC3E}">
        <p14:creationId xmlns:p14="http://schemas.microsoft.com/office/powerpoint/2010/main" val="24435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Challenge: </a:t>
            </a:r>
            <a:r>
              <a:rPr lang="en-US" sz="1200">
                <a:latin typeface="Segoe UI" panose="020B0502040204020203" pitchFamily="34" charset="0"/>
                <a:cs typeface="Segoe UI" panose="020B0502040204020203" pitchFamily="34" charset="0"/>
              </a:rPr>
              <a:t>Data movement can be problematic </a:t>
            </a:r>
          </a:p>
          <a:p>
            <a:endParaRPr lang="en-US" sz="1200" b="1">
              <a:latin typeface="Segoe UI" panose="020B0502040204020203" pitchFamily="34" charset="0"/>
              <a:cs typeface="Segoe UI" panose="020B0502040204020203" pitchFamily="34" charset="0"/>
            </a:endParaRPr>
          </a:p>
          <a:p>
            <a:r>
              <a:rPr lang="en-US" b="1"/>
              <a:t>Pillar:</a:t>
            </a:r>
            <a:r>
              <a:rPr lang="en-US"/>
              <a:t> </a:t>
            </a:r>
            <a:r>
              <a:rPr lang="en-US" sz="1200">
                <a:latin typeface="Segoe UI" panose="020B0502040204020203" pitchFamily="34" charset="0"/>
                <a:cs typeface="Segoe UI" panose="020B0502040204020203" pitchFamily="34" charset="0"/>
              </a:rPr>
              <a:t>Gain unified access to all your data using data virtualization</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6</a:t>
            </a:fld>
            <a:endParaRPr lang="en-US"/>
          </a:p>
        </p:txBody>
      </p:sp>
    </p:spTree>
    <p:extLst>
      <p:ext uri="{BB962C8B-B14F-4D97-AF65-F5344CB8AC3E}">
        <p14:creationId xmlns:p14="http://schemas.microsoft.com/office/powerpoint/2010/main" val="2925052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Query across relational and non-relational data stores including Oracle, Teradata, Mongo </a:t>
            </a:r>
            <a:r>
              <a:rPr lang="en-US" sz="1200" err="1">
                <a:latin typeface="Segoe UI" panose="020B0502040204020203" pitchFamily="34" charset="0"/>
                <a:cs typeface="Segoe UI" panose="020B0502040204020203" pitchFamily="34" charset="0"/>
              </a:rPr>
              <a:t>etc</a:t>
            </a:r>
            <a:endParaRPr lang="en-US" sz="1200">
              <a:latin typeface="Segoe UI" panose="020B0502040204020203" pitchFamily="34" charset="0"/>
              <a:cs typeface="Segoe UI" panose="020B0502040204020203" pitchFamily="34" charset="0"/>
            </a:endParaRPr>
          </a:p>
          <a:p>
            <a:endParaRPr lang="en-US"/>
          </a:p>
          <a:p>
            <a:endParaRPr lang="en-US"/>
          </a:p>
          <a:p>
            <a:r>
              <a:rPr lang="en-US"/>
              <a:t>Besides supporting Hadoop, now PolyBase will let you query over RDBMS,</a:t>
            </a:r>
            <a:r>
              <a:rPr lang="en-US" baseline="0"/>
              <a:t> NoSQL and generic ODBC sources.</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12/20/2018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8</a:t>
            </a:fld>
            <a:endParaRPr lang="en-US"/>
          </a:p>
        </p:txBody>
      </p:sp>
    </p:spTree>
    <p:extLst>
      <p:ext uri="{BB962C8B-B14F-4D97-AF65-F5344CB8AC3E}">
        <p14:creationId xmlns:p14="http://schemas.microsoft.com/office/powerpoint/2010/main" val="415738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9</a:t>
            </a:fld>
            <a:endParaRPr lang="en-US"/>
          </a:p>
        </p:txBody>
      </p:sp>
    </p:spTree>
    <p:extLst>
      <p:ext uri="{BB962C8B-B14F-4D97-AF65-F5344CB8AC3E}">
        <p14:creationId xmlns:p14="http://schemas.microsoft.com/office/powerpoint/2010/main" val="359267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Kubernetes-based Big Data distribution is easy to deploy, upgrade and patch, and scales in seconds using compute pools</a:t>
            </a:r>
          </a:p>
          <a:p>
            <a:endParaRPr lang="en-US"/>
          </a:p>
          <a:p>
            <a:r>
              <a:rPr lang="en-US"/>
              <a:t>visually tie this container to the containers in the previous slide</a:t>
            </a:r>
          </a:p>
          <a:p>
            <a:r>
              <a:rPr lang="en-US"/>
              <a:t>zoom in to show you what's inside one of the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18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763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001551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0474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7083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8959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6097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3573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5643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2609857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8039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969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5227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62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1995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lgn="l" defTabSz="914344" rtl="0" eaLnBrk="1" latinLnBrk="0" hangingPunct="1">
              <a:lnSpc>
                <a:spcPct val="90000"/>
              </a:lnSpc>
              <a:spcBef>
                <a:spcPct val="0"/>
              </a:spcBef>
              <a:buNone/>
              <a:defRPr lang="en-US" sz="5293" b="0" kern="1200" cap="none" spc="-99" baseline="0" dirty="0">
                <a:ln w="3175">
                  <a:noFill/>
                </a:ln>
                <a:solidFill>
                  <a:schemeClr val="tx1"/>
                </a:solidFill>
                <a:effectLst/>
                <a:latin typeface="+mj-lt"/>
                <a:ea typeface="+mn-ea"/>
                <a:cs typeface="Segoe UI"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6"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2025444" cy="907819"/>
          </a:xfrm>
          <a:prstGeom prst="rect">
            <a:avLst/>
          </a:prstGeom>
        </p:spPr>
      </p:pic>
    </p:spTree>
    <p:extLst>
      <p:ext uri="{BB962C8B-B14F-4D97-AF65-F5344CB8AC3E}">
        <p14:creationId xmlns:p14="http://schemas.microsoft.com/office/powerpoint/2010/main" val="109019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270476"/>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0130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41405640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4151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4" indent="0">
              <a:buNone/>
              <a:defRPr/>
            </a:lvl3pPr>
            <a:lvl4pPr marL="448106"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221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p:txBody>
          <a:bodyPr/>
          <a:lstStyle>
            <a:lvl1pPr algn="ctr">
              <a:defRPr lang="en-US" sz="2399" b="0" kern="1200" cap="all" spc="1067"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418137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0063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818039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8704285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1" i="0" kern="1200" cap="none" spc="0" baseline="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97154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8554923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599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8273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4772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8858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5" r:id="rId4"/>
    <p:sldLayoutId id="2147483664" r:id="rId5"/>
    <p:sldLayoutId id="2147483746"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755" r:id="rId16"/>
    <p:sldLayoutId id="2147483675" r:id="rId17"/>
    <p:sldLayoutId id="2147483676" r:id="rId18"/>
    <p:sldLayoutId id="2147483677" r:id="rId19"/>
    <p:sldLayoutId id="2147483678" r:id="rId20"/>
    <p:sldLayoutId id="2147483679" r:id="rId21"/>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392" userDrawn="1">
          <p15:clr>
            <a:srgbClr val="C35EA4"/>
          </p15:clr>
        </p15:guide>
        <p15:guide id="25" orient="horz" pos="288" userDrawn="1">
          <p15:clr>
            <a:srgbClr val="C35EA4"/>
          </p15:clr>
        </p15:guide>
        <p15:guide id="26" orient="horz" pos="403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248" y="302768"/>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val="64052837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Lst>
  <p:transition>
    <p:fade/>
  </p:transition>
  <p:txStyles>
    <p:titleStyle>
      <a:lvl1pPr algn="l" defTabSz="914321" rtl="0" eaLnBrk="1" latinLnBrk="0" hangingPunct="1">
        <a:lnSpc>
          <a:spcPct val="100000"/>
        </a:lnSpc>
        <a:spcBef>
          <a:spcPct val="0"/>
        </a:spcBef>
        <a:buNone/>
        <a:defRPr lang="en-US" sz="28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336129" marR="0" indent="-336129" algn="l" defTabSz="914321"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62" marR="0" indent="-236535" algn="l" defTabSz="91432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9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84"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6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21" rtl="0" eaLnBrk="1" latinLnBrk="0" hangingPunct="1">
        <a:defRPr sz="1765" kern="1200">
          <a:solidFill>
            <a:schemeClr val="tx1"/>
          </a:solidFill>
          <a:latin typeface="+mn-lt"/>
          <a:ea typeface="+mn-ea"/>
          <a:cs typeface="+mn-cs"/>
        </a:defRPr>
      </a:lvl1pPr>
      <a:lvl2pPr marL="457159" algn="l" defTabSz="914321" rtl="0" eaLnBrk="1" latinLnBrk="0" hangingPunct="1">
        <a:defRPr sz="1765" kern="1200">
          <a:solidFill>
            <a:schemeClr val="tx1"/>
          </a:solidFill>
          <a:latin typeface="+mn-lt"/>
          <a:ea typeface="+mn-ea"/>
          <a:cs typeface="+mn-cs"/>
        </a:defRPr>
      </a:lvl2pPr>
      <a:lvl3pPr marL="914321" algn="l" defTabSz="914321" rtl="0" eaLnBrk="1" latinLnBrk="0" hangingPunct="1">
        <a:defRPr sz="1765" kern="1200">
          <a:solidFill>
            <a:schemeClr val="tx1"/>
          </a:solidFill>
          <a:latin typeface="+mn-lt"/>
          <a:ea typeface="+mn-ea"/>
          <a:cs typeface="+mn-cs"/>
        </a:defRPr>
      </a:lvl3pPr>
      <a:lvl4pPr marL="1371482" algn="l" defTabSz="914321" rtl="0" eaLnBrk="1" latinLnBrk="0" hangingPunct="1">
        <a:defRPr sz="1765" kern="1200">
          <a:solidFill>
            <a:schemeClr val="tx1"/>
          </a:solidFill>
          <a:latin typeface="+mn-lt"/>
          <a:ea typeface="+mn-ea"/>
          <a:cs typeface="+mn-cs"/>
        </a:defRPr>
      </a:lvl4pPr>
      <a:lvl5pPr marL="1828644" algn="l" defTabSz="914321" rtl="0" eaLnBrk="1" latinLnBrk="0" hangingPunct="1">
        <a:defRPr sz="1765" kern="1200">
          <a:solidFill>
            <a:schemeClr val="tx1"/>
          </a:solidFill>
          <a:latin typeface="+mn-lt"/>
          <a:ea typeface="+mn-ea"/>
          <a:cs typeface="+mn-cs"/>
        </a:defRPr>
      </a:lvl5pPr>
      <a:lvl6pPr marL="2285806" algn="l" defTabSz="914321" rtl="0" eaLnBrk="1" latinLnBrk="0" hangingPunct="1">
        <a:defRPr sz="1765" kern="1200">
          <a:solidFill>
            <a:schemeClr val="tx1"/>
          </a:solidFill>
          <a:latin typeface="+mn-lt"/>
          <a:ea typeface="+mn-ea"/>
          <a:cs typeface="+mn-cs"/>
        </a:defRPr>
      </a:lvl6pPr>
      <a:lvl7pPr marL="2742965" algn="l" defTabSz="914321" rtl="0" eaLnBrk="1" latinLnBrk="0" hangingPunct="1">
        <a:defRPr sz="1765" kern="1200">
          <a:solidFill>
            <a:schemeClr val="tx1"/>
          </a:solidFill>
          <a:latin typeface="+mn-lt"/>
          <a:ea typeface="+mn-ea"/>
          <a:cs typeface="+mn-cs"/>
        </a:defRPr>
      </a:lvl7pPr>
      <a:lvl8pPr marL="3200124" algn="l" defTabSz="914321" rtl="0" eaLnBrk="1" latinLnBrk="0" hangingPunct="1">
        <a:defRPr sz="1765" kern="1200">
          <a:solidFill>
            <a:schemeClr val="tx1"/>
          </a:solidFill>
          <a:latin typeface="+mn-lt"/>
          <a:ea typeface="+mn-ea"/>
          <a:cs typeface="+mn-cs"/>
        </a:defRPr>
      </a:lvl8pPr>
      <a:lvl9pPr marL="3657287" algn="l" defTabSz="9143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guide id="27" pos="3840">
          <p15:clr>
            <a:srgbClr val="C35EA4"/>
          </p15:clr>
        </p15:guide>
        <p15:guide id="28" orient="horz" pos="216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eapsignu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a:solidFill>
                  <a:schemeClr val="tx1"/>
                </a:solidFill>
              </a:rPr>
              <a:t>SQL Server 2019</a:t>
            </a:r>
            <a:br>
              <a:rPr lang="en-US" sz="3600">
                <a:solidFill>
                  <a:schemeClr val="tx1"/>
                </a:solidFill>
              </a:rPr>
            </a:br>
            <a:r>
              <a:rPr lang="en-US" sz="3600">
                <a:solidFill>
                  <a:srgbClr val="0078D7"/>
                </a:solidFill>
              </a:rPr>
              <a:t>Bringing Apache Spark to SQL Server</a:t>
            </a:r>
          </a:p>
        </p:txBody>
      </p:sp>
      <p:sp>
        <p:nvSpPr>
          <p:cNvPr id="5" name="Text Placeholder 4"/>
          <p:cNvSpPr>
            <a:spLocks noGrp="1"/>
          </p:cNvSpPr>
          <p:nvPr>
            <p:ph type="body" sz="quarter" idx="12"/>
          </p:nvPr>
        </p:nvSpPr>
        <p:spPr/>
        <p:txBody>
          <a:bodyPr/>
          <a:lstStyle/>
          <a:p>
            <a:r>
              <a:rPr lang="en-US">
                <a:solidFill>
                  <a:srgbClr val="FFFFFF"/>
                </a:solidFill>
              </a:rPr>
              <a:t>James Herring	</a:t>
            </a:r>
          </a:p>
          <a:p>
            <a:r>
              <a:rPr lang="en-US">
                <a:solidFill>
                  <a:srgbClr val="FFFFFF"/>
                </a:solidFill>
              </a:rPr>
              <a:t>Big Data and AI Architect</a:t>
            </a:r>
          </a:p>
          <a:p>
            <a:r>
              <a:rPr lang="en-US">
                <a:solidFill>
                  <a:srgbClr val="FFFFFF"/>
                </a:solidFill>
              </a:rPr>
              <a:t>FSUS TSP</a:t>
            </a:r>
          </a:p>
        </p:txBody>
      </p:sp>
    </p:spTree>
    <p:extLst>
      <p:ext uri="{BB962C8B-B14F-4D97-AF65-F5344CB8AC3E}">
        <p14:creationId xmlns:p14="http://schemas.microsoft.com/office/powerpoint/2010/main" val="13062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B795440-D67F-5B4C-8FA8-06E1D30427A1}"/>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D96AE8FC-9812-408A-A4A2-23F261120800}"/>
              </a:ext>
            </a:extLst>
          </p:cNvPr>
          <p:cNvSpPr>
            <a:spLocks noGrp="1"/>
          </p:cNvSpPr>
          <p:nvPr>
            <p:ph type="title"/>
          </p:nvPr>
        </p:nvSpPr>
        <p:spPr>
          <a:xfrm>
            <a:off x="291641" y="320457"/>
            <a:ext cx="5052256" cy="1151362"/>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Easily deploy and manage a SQL Server + Big Data cluster </a:t>
            </a:r>
          </a:p>
        </p:txBody>
      </p:sp>
      <p:sp>
        <p:nvSpPr>
          <p:cNvPr id="5" name="Text Placeholder 4">
            <a:extLst>
              <a:ext uri="{FF2B5EF4-FFF2-40B4-BE49-F238E27FC236}">
                <a16:creationId xmlns:a16="http://schemas.microsoft.com/office/drawing/2014/main" id="{FAD3830F-3912-4C85-B0B3-DF2298D59EB8}"/>
              </a:ext>
            </a:extLst>
          </p:cNvPr>
          <p:cNvSpPr>
            <a:spLocks noGrp="1"/>
          </p:cNvSpPr>
          <p:nvPr>
            <p:ph type="body" sz="quarter" idx="4294967295"/>
          </p:nvPr>
        </p:nvSpPr>
        <p:spPr>
          <a:xfrm>
            <a:off x="309094" y="2351782"/>
            <a:ext cx="5821743" cy="1612749"/>
          </a:xfrm>
        </p:spPr>
        <p:txBody>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Easily deploy and manage a Big Data cluster using Microsoft’s Kubernetes-based Big Data solution </a:t>
            </a:r>
            <a:r>
              <a:rPr lang="en-US" sz="1600" b="1">
                <a:solidFill>
                  <a:srgbClr val="000000"/>
                </a:solidFill>
                <a:latin typeface="Segoe UI" panose="020B0502040204020203" pitchFamily="34" charset="0"/>
                <a:cs typeface="Segoe UI" panose="020B0502040204020203" pitchFamily="34" charset="0"/>
              </a:rPr>
              <a:t>built-in to SQL Server</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Hadoop Distributed File System (HDFS) storage, SQL Server relational engine, and Spark analytics are deployed as containers on Kubernetes in one easy-to manage package</a:t>
            </a:r>
          </a:p>
        </p:txBody>
      </p:sp>
      <p:grpSp>
        <p:nvGrpSpPr>
          <p:cNvPr id="2" name="Group 1"/>
          <p:cNvGrpSpPr/>
          <p:nvPr/>
        </p:nvGrpSpPr>
        <p:grpSpPr>
          <a:xfrm>
            <a:off x="6923945" y="2051131"/>
            <a:ext cx="4691834" cy="2755738"/>
            <a:chOff x="6904419" y="1627909"/>
            <a:chExt cx="4691834" cy="2755738"/>
          </a:xfrm>
        </p:grpSpPr>
        <p:sp>
          <p:nvSpPr>
            <p:cNvPr id="15" name="Freeform: Shape 14">
              <a:extLst>
                <a:ext uri="{FF2B5EF4-FFF2-40B4-BE49-F238E27FC236}">
                  <a16:creationId xmlns:a16="http://schemas.microsoft.com/office/drawing/2014/main" id="{E739A044-DAE5-4B66-B97E-D6D0D4AE1848}"/>
                </a:ext>
              </a:extLst>
            </p:cNvPr>
            <p:cNvSpPr/>
            <p:nvPr/>
          </p:nvSpPr>
          <p:spPr bwMode="auto">
            <a:xfrm flipH="1">
              <a:off x="7218260" y="3847073"/>
              <a:ext cx="531918" cy="536574"/>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615" h="930554">
                  <a:moveTo>
                    <a:pt x="346787" y="0"/>
                  </a:moveTo>
                  <a:lnTo>
                    <a:pt x="0" y="59791"/>
                  </a:lnTo>
                  <a:lnTo>
                    <a:pt x="10611" y="868357"/>
                  </a:lnTo>
                  <a:cubicBezTo>
                    <a:pt x="10611" y="902707"/>
                    <a:pt x="38458" y="930554"/>
                    <a:pt x="72808" y="930554"/>
                  </a:cubicBezTo>
                  <a:lnTo>
                    <a:pt x="719745" y="930554"/>
                  </a:lnTo>
                  <a:cubicBezTo>
                    <a:pt x="785395" y="930554"/>
                    <a:pt x="838615" y="877335"/>
                    <a:pt x="838615" y="811684"/>
                  </a:cubicBezTo>
                  <a:lnTo>
                    <a:pt x="838615" y="694860"/>
                  </a:lnTo>
                  <a:cubicBezTo>
                    <a:pt x="838615" y="564690"/>
                    <a:pt x="733091" y="459166"/>
                    <a:pt x="602921" y="459166"/>
                  </a:cubicBezTo>
                  <a:lnTo>
                    <a:pt x="332512" y="459166"/>
                  </a:lnTo>
                  <a:lnTo>
                    <a:pt x="346787"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6" name="Freeform: Shape 15">
              <a:extLst>
                <a:ext uri="{FF2B5EF4-FFF2-40B4-BE49-F238E27FC236}">
                  <a16:creationId xmlns:a16="http://schemas.microsoft.com/office/drawing/2014/main" id="{5CD7BD9C-865F-4917-B53B-54909488C810}"/>
                </a:ext>
              </a:extLst>
            </p:cNvPr>
            <p:cNvSpPr/>
            <p:nvPr/>
          </p:nvSpPr>
          <p:spPr bwMode="auto">
            <a:xfrm>
              <a:off x="7932314" y="3874654"/>
              <a:ext cx="525187" cy="50899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882719">
                  <a:moveTo>
                    <a:pt x="379661" y="0"/>
                  </a:moveTo>
                  <a:lnTo>
                    <a:pt x="5695" y="65772"/>
                  </a:lnTo>
                  <a:cubicBezTo>
                    <a:pt x="3797" y="317355"/>
                    <a:pt x="1898" y="568939"/>
                    <a:pt x="0" y="820522"/>
                  </a:cubicBezTo>
                  <a:cubicBezTo>
                    <a:pt x="0" y="854872"/>
                    <a:pt x="27847" y="882719"/>
                    <a:pt x="62197" y="882719"/>
                  </a:cubicBezTo>
                  <a:lnTo>
                    <a:pt x="709134" y="882719"/>
                  </a:lnTo>
                  <a:cubicBezTo>
                    <a:pt x="774784" y="882719"/>
                    <a:pt x="828004" y="829500"/>
                    <a:pt x="828004" y="763849"/>
                  </a:cubicBezTo>
                  <a:lnTo>
                    <a:pt x="828004" y="647025"/>
                  </a:lnTo>
                  <a:cubicBezTo>
                    <a:pt x="828004" y="516855"/>
                    <a:pt x="722480" y="411331"/>
                    <a:pt x="592310" y="411331"/>
                  </a:cubicBezTo>
                  <a:lnTo>
                    <a:pt x="321901" y="411331"/>
                  </a:lnTo>
                  <a:lnTo>
                    <a:pt x="379661"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8" name="Freeform: Shape 17">
              <a:extLst>
                <a:ext uri="{FF2B5EF4-FFF2-40B4-BE49-F238E27FC236}">
                  <a16:creationId xmlns:a16="http://schemas.microsoft.com/office/drawing/2014/main" id="{B1F814B6-F673-460C-ABEE-1115D9733489}"/>
                </a:ext>
              </a:extLst>
            </p:cNvPr>
            <p:cNvSpPr/>
            <p:nvPr/>
          </p:nvSpPr>
          <p:spPr bwMode="auto">
            <a:xfrm rot="1977335">
              <a:off x="6904419" y="2940589"/>
              <a:ext cx="444694" cy="1040377"/>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17608 h 1229801"/>
                <a:gd name="connsiteX1" fmla="*/ 83361 w 525660"/>
                <a:gd name="connsiteY1" fmla="*/ 0 h 1229801"/>
                <a:gd name="connsiteX2" fmla="*/ 80774 w 525660"/>
                <a:gd name="connsiteY2" fmla="*/ 717230 h 1229801"/>
                <a:gd name="connsiteX3" fmla="*/ 53121 w 525660"/>
                <a:gd name="connsiteY3" fmla="*/ 754234 h 1229801"/>
                <a:gd name="connsiteX4" fmla="*/ 35584 w 525660"/>
                <a:gd name="connsiteY4" fmla="*/ 823558 h 1229801"/>
                <a:gd name="connsiteX5" fmla="*/ 28067 w 525660"/>
                <a:gd name="connsiteY5" fmla="*/ 978245 h 1229801"/>
                <a:gd name="connsiteX6" fmla="*/ 1017 w 525660"/>
                <a:gd name="connsiteY6" fmla="*/ 1145316 h 1229801"/>
                <a:gd name="connsiteX7" fmla="*/ 48600 w 525660"/>
                <a:gd name="connsiteY7" fmla="*/ 1214690 h 1229801"/>
                <a:gd name="connsiteX8" fmla="*/ 48600 w 525660"/>
                <a:gd name="connsiteY8" fmla="*/ 1214691 h 1229801"/>
                <a:gd name="connsiteX9" fmla="*/ 117974 w 525660"/>
                <a:gd name="connsiteY9" fmla="*/ 1167108 h 1229801"/>
                <a:gd name="connsiteX10" fmla="*/ 142143 w 525660"/>
                <a:gd name="connsiteY10" fmla="*/ 1037391 h 1229801"/>
                <a:gd name="connsiteX11" fmla="*/ 135823 w 525660"/>
                <a:gd name="connsiteY11" fmla="*/ 1167427 h 1229801"/>
                <a:gd name="connsiteX12" fmla="*/ 192351 w 525660"/>
                <a:gd name="connsiteY12" fmla="*/ 1229729 h 1229801"/>
                <a:gd name="connsiteX13" fmla="*/ 192351 w 525660"/>
                <a:gd name="connsiteY13" fmla="*/ 1229730 h 1229801"/>
                <a:gd name="connsiteX14" fmla="*/ 254653 w 525660"/>
                <a:gd name="connsiteY14" fmla="*/ 1173202 h 1229801"/>
                <a:gd name="connsiteX15" fmla="*/ 262094 w 525660"/>
                <a:gd name="connsiteY15" fmla="*/ 1020079 h 1229801"/>
                <a:gd name="connsiteX16" fmla="*/ 299030 w 525660"/>
                <a:gd name="connsiteY16" fmla="*/ 1178292 h 1229801"/>
                <a:gd name="connsiteX17" fmla="*/ 369756 w 525660"/>
                <a:gd name="connsiteY17" fmla="*/ 1223841 h 1229801"/>
                <a:gd name="connsiteX18" fmla="*/ 369756 w 525660"/>
                <a:gd name="connsiteY18" fmla="*/ 1223842 h 1229801"/>
                <a:gd name="connsiteX19" fmla="*/ 415305 w 525660"/>
                <a:gd name="connsiteY19" fmla="*/ 1153115 h 1229801"/>
                <a:gd name="connsiteX20" fmla="*/ 387795 w 525660"/>
                <a:gd name="connsiteY20" fmla="*/ 995725 h 1229801"/>
                <a:gd name="connsiteX21" fmla="*/ 391349 w 525660"/>
                <a:gd name="connsiteY21" fmla="*/ 922584 h 1229801"/>
                <a:gd name="connsiteX22" fmla="*/ 429475 w 525660"/>
                <a:gd name="connsiteY22" fmla="*/ 952469 h 1229801"/>
                <a:gd name="connsiteX23" fmla="*/ 512989 w 525660"/>
                <a:gd name="connsiteY23" fmla="*/ 942349 h 1229801"/>
                <a:gd name="connsiteX24" fmla="*/ 512990 w 525660"/>
                <a:gd name="connsiteY24" fmla="*/ 942350 h 1229801"/>
                <a:gd name="connsiteX25" fmla="*/ 502869 w 525660"/>
                <a:gd name="connsiteY25" fmla="*/ 858836 h 1229801"/>
                <a:gd name="connsiteX26" fmla="*/ 382214 w 525660"/>
                <a:gd name="connsiteY26" fmla="*/ 764262 h 1229801"/>
                <a:gd name="connsiteX27" fmla="*/ 380320 w 525660"/>
                <a:gd name="connsiteY27" fmla="*/ 763311 h 1229801"/>
                <a:gd name="connsiteX28" fmla="*/ 348811 w 525660"/>
                <a:gd name="connsiteY28" fmla="*/ 711296 h 1229801"/>
                <a:gd name="connsiteX29" fmla="*/ 346833 w 525660"/>
                <a:gd name="connsiteY29" fmla="*/ 709818 h 1229801"/>
                <a:gd name="connsiteX30" fmla="*/ 346833 w 525660"/>
                <a:gd name="connsiteY30" fmla="*/ 117608 h 12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229801">
                  <a:moveTo>
                    <a:pt x="346833" y="117608"/>
                  </a:moveTo>
                  <a:lnTo>
                    <a:pt x="83361" y="0"/>
                  </a:lnTo>
                  <a:cubicBezTo>
                    <a:pt x="45565" y="201515"/>
                    <a:pt x="80774" y="517356"/>
                    <a:pt x="80774" y="717230"/>
                  </a:cubicBezTo>
                  <a:lnTo>
                    <a:pt x="53121" y="754234"/>
                  </a:lnTo>
                  <a:cubicBezTo>
                    <a:pt x="42974" y="775311"/>
                    <a:pt x="36791" y="798724"/>
                    <a:pt x="35584" y="823558"/>
                  </a:cubicBezTo>
                  <a:lnTo>
                    <a:pt x="28067" y="978245"/>
                  </a:lnTo>
                  <a:cubicBezTo>
                    <a:pt x="22306" y="1031871"/>
                    <a:pt x="-2405" y="1105909"/>
                    <a:pt x="1017" y="1145316"/>
                  </a:cubicBezTo>
                  <a:cubicBezTo>
                    <a:pt x="-5001" y="1177613"/>
                    <a:pt x="16302" y="1208673"/>
                    <a:pt x="48600" y="1214690"/>
                  </a:cubicBezTo>
                  <a:lnTo>
                    <a:pt x="48600" y="1214691"/>
                  </a:lnTo>
                  <a:cubicBezTo>
                    <a:pt x="80897" y="1220709"/>
                    <a:pt x="111956" y="1199405"/>
                    <a:pt x="117974" y="1167108"/>
                  </a:cubicBezTo>
                  <a:lnTo>
                    <a:pt x="142143" y="1037391"/>
                  </a:lnTo>
                  <a:lnTo>
                    <a:pt x="135823" y="1167427"/>
                  </a:lnTo>
                  <a:cubicBezTo>
                    <a:pt x="134229" y="1200241"/>
                    <a:pt x="159537" y="1228135"/>
                    <a:pt x="192351" y="1229729"/>
                  </a:cubicBezTo>
                  <a:lnTo>
                    <a:pt x="192351" y="1229730"/>
                  </a:lnTo>
                  <a:cubicBezTo>
                    <a:pt x="225165" y="1231325"/>
                    <a:pt x="253059" y="1206017"/>
                    <a:pt x="254653" y="1173202"/>
                  </a:cubicBezTo>
                  <a:lnTo>
                    <a:pt x="262094" y="1020079"/>
                  </a:lnTo>
                  <a:cubicBezTo>
                    <a:pt x="269490" y="1020927"/>
                    <a:pt x="281086" y="1144332"/>
                    <a:pt x="299030" y="1178292"/>
                  </a:cubicBezTo>
                  <a:cubicBezTo>
                    <a:pt x="305982" y="1210401"/>
                    <a:pt x="337647" y="1230793"/>
                    <a:pt x="369756" y="1223841"/>
                  </a:cubicBezTo>
                  <a:lnTo>
                    <a:pt x="369756" y="1223842"/>
                  </a:lnTo>
                  <a:cubicBezTo>
                    <a:pt x="401865" y="1216889"/>
                    <a:pt x="422258" y="1185224"/>
                    <a:pt x="415305" y="1153115"/>
                  </a:cubicBezTo>
                  <a:lnTo>
                    <a:pt x="387795" y="995725"/>
                  </a:lnTo>
                  <a:lnTo>
                    <a:pt x="391349" y="922584"/>
                  </a:lnTo>
                  <a:lnTo>
                    <a:pt x="429475" y="952469"/>
                  </a:lnTo>
                  <a:cubicBezTo>
                    <a:pt x="455332" y="972736"/>
                    <a:pt x="492722" y="968205"/>
                    <a:pt x="512989" y="942349"/>
                  </a:cubicBezTo>
                  <a:lnTo>
                    <a:pt x="512990" y="942350"/>
                  </a:lnTo>
                  <a:cubicBezTo>
                    <a:pt x="533257" y="916493"/>
                    <a:pt x="528726" y="879103"/>
                    <a:pt x="502869" y="858836"/>
                  </a:cubicBezTo>
                  <a:lnTo>
                    <a:pt x="382214" y="764262"/>
                  </a:lnTo>
                  <a:lnTo>
                    <a:pt x="380320" y="763311"/>
                  </a:lnTo>
                  <a:lnTo>
                    <a:pt x="348811" y="711296"/>
                  </a:lnTo>
                  <a:lnTo>
                    <a:pt x="346833" y="709818"/>
                  </a:lnTo>
                  <a:cubicBezTo>
                    <a:pt x="320935" y="521818"/>
                    <a:pt x="331747" y="299255"/>
                    <a:pt x="346833" y="117608"/>
                  </a:cubicBez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2" name="Freeform: Shape 21">
              <a:extLst>
                <a:ext uri="{FF2B5EF4-FFF2-40B4-BE49-F238E27FC236}">
                  <a16:creationId xmlns:a16="http://schemas.microsoft.com/office/drawing/2014/main" id="{41DEDE5E-48BA-4165-BB32-B772A5B4DD9A}"/>
                </a:ext>
              </a:extLst>
            </p:cNvPr>
            <p:cNvSpPr/>
            <p:nvPr/>
          </p:nvSpPr>
          <p:spPr bwMode="auto">
            <a:xfrm flipH="1">
              <a:off x="9483903" y="3805700"/>
              <a:ext cx="562946" cy="577945"/>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 name="connsiteX0" fmla="*/ 363094 w 854922"/>
                <a:gd name="connsiteY0" fmla="*/ 11960 h 942514"/>
                <a:gd name="connsiteX1" fmla="*/ 0 w 854922"/>
                <a:gd name="connsiteY1" fmla="*/ 0 h 942514"/>
                <a:gd name="connsiteX2" fmla="*/ 26918 w 854922"/>
                <a:gd name="connsiteY2" fmla="*/ 880317 h 942514"/>
                <a:gd name="connsiteX3" fmla="*/ 89115 w 854922"/>
                <a:gd name="connsiteY3" fmla="*/ 942514 h 942514"/>
                <a:gd name="connsiteX4" fmla="*/ 736052 w 854922"/>
                <a:gd name="connsiteY4" fmla="*/ 942514 h 942514"/>
                <a:gd name="connsiteX5" fmla="*/ 854922 w 854922"/>
                <a:gd name="connsiteY5" fmla="*/ 823644 h 942514"/>
                <a:gd name="connsiteX6" fmla="*/ 854922 w 854922"/>
                <a:gd name="connsiteY6" fmla="*/ 706820 h 942514"/>
                <a:gd name="connsiteX7" fmla="*/ 619228 w 854922"/>
                <a:gd name="connsiteY7" fmla="*/ 471126 h 942514"/>
                <a:gd name="connsiteX8" fmla="*/ 348819 w 854922"/>
                <a:gd name="connsiteY8" fmla="*/ 471126 h 942514"/>
                <a:gd name="connsiteX9" fmla="*/ 363094 w 854922"/>
                <a:gd name="connsiteY9" fmla="*/ 11960 h 942514"/>
                <a:gd name="connsiteX0" fmla="*/ 363094 w 854922"/>
                <a:gd name="connsiteY0" fmla="*/ 0 h 1002303"/>
                <a:gd name="connsiteX1" fmla="*/ 0 w 854922"/>
                <a:gd name="connsiteY1" fmla="*/ 59789 h 1002303"/>
                <a:gd name="connsiteX2" fmla="*/ 26918 w 854922"/>
                <a:gd name="connsiteY2" fmla="*/ 940106 h 1002303"/>
                <a:gd name="connsiteX3" fmla="*/ 89115 w 854922"/>
                <a:gd name="connsiteY3" fmla="*/ 1002303 h 1002303"/>
                <a:gd name="connsiteX4" fmla="*/ 736052 w 854922"/>
                <a:gd name="connsiteY4" fmla="*/ 1002303 h 1002303"/>
                <a:gd name="connsiteX5" fmla="*/ 854922 w 854922"/>
                <a:gd name="connsiteY5" fmla="*/ 883433 h 1002303"/>
                <a:gd name="connsiteX6" fmla="*/ 854922 w 854922"/>
                <a:gd name="connsiteY6" fmla="*/ 766609 h 1002303"/>
                <a:gd name="connsiteX7" fmla="*/ 619228 w 854922"/>
                <a:gd name="connsiteY7" fmla="*/ 530915 h 1002303"/>
                <a:gd name="connsiteX8" fmla="*/ 348819 w 854922"/>
                <a:gd name="connsiteY8" fmla="*/ 530915 h 1002303"/>
                <a:gd name="connsiteX9" fmla="*/ 363094 w 854922"/>
                <a:gd name="connsiteY9" fmla="*/ 0 h 1002303"/>
                <a:gd name="connsiteX0" fmla="*/ 395707 w 887535"/>
                <a:gd name="connsiteY0" fmla="*/ 0 h 1002303"/>
                <a:gd name="connsiteX1" fmla="*/ 0 w 887535"/>
                <a:gd name="connsiteY1" fmla="*/ 5978 h 1002303"/>
                <a:gd name="connsiteX2" fmla="*/ 59531 w 887535"/>
                <a:gd name="connsiteY2" fmla="*/ 940106 h 1002303"/>
                <a:gd name="connsiteX3" fmla="*/ 121728 w 887535"/>
                <a:gd name="connsiteY3" fmla="*/ 1002303 h 1002303"/>
                <a:gd name="connsiteX4" fmla="*/ 768665 w 887535"/>
                <a:gd name="connsiteY4" fmla="*/ 1002303 h 1002303"/>
                <a:gd name="connsiteX5" fmla="*/ 887535 w 887535"/>
                <a:gd name="connsiteY5" fmla="*/ 883433 h 1002303"/>
                <a:gd name="connsiteX6" fmla="*/ 887535 w 887535"/>
                <a:gd name="connsiteY6" fmla="*/ 766609 h 1002303"/>
                <a:gd name="connsiteX7" fmla="*/ 651841 w 887535"/>
                <a:gd name="connsiteY7" fmla="*/ 530915 h 1002303"/>
                <a:gd name="connsiteX8" fmla="*/ 381432 w 887535"/>
                <a:gd name="connsiteY8" fmla="*/ 530915 h 1002303"/>
                <a:gd name="connsiteX9" fmla="*/ 395707 w 887535"/>
                <a:gd name="connsiteY9" fmla="*/ 0 h 100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535" h="1002303">
                  <a:moveTo>
                    <a:pt x="395707" y="0"/>
                  </a:moveTo>
                  <a:lnTo>
                    <a:pt x="0" y="5978"/>
                  </a:lnTo>
                  <a:lnTo>
                    <a:pt x="59531" y="940106"/>
                  </a:lnTo>
                  <a:cubicBezTo>
                    <a:pt x="59531" y="974456"/>
                    <a:pt x="87378" y="1002303"/>
                    <a:pt x="121728" y="1002303"/>
                  </a:cubicBezTo>
                  <a:lnTo>
                    <a:pt x="768665" y="1002303"/>
                  </a:lnTo>
                  <a:cubicBezTo>
                    <a:pt x="834315" y="1002303"/>
                    <a:pt x="887535" y="949084"/>
                    <a:pt x="887535" y="883433"/>
                  </a:cubicBezTo>
                  <a:lnTo>
                    <a:pt x="887535" y="766609"/>
                  </a:lnTo>
                  <a:cubicBezTo>
                    <a:pt x="887535" y="636439"/>
                    <a:pt x="782011" y="530915"/>
                    <a:pt x="651841" y="530915"/>
                  </a:cubicBezTo>
                  <a:lnTo>
                    <a:pt x="381432" y="530915"/>
                  </a:lnTo>
                  <a:lnTo>
                    <a:pt x="395707" y="0"/>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3" name="Freeform: Shape 22">
              <a:extLst>
                <a:ext uri="{FF2B5EF4-FFF2-40B4-BE49-F238E27FC236}">
                  <a16:creationId xmlns:a16="http://schemas.microsoft.com/office/drawing/2014/main" id="{6FB79DC0-AD44-418D-B97B-AF67E65E2878}"/>
                </a:ext>
              </a:extLst>
            </p:cNvPr>
            <p:cNvSpPr/>
            <p:nvPr/>
          </p:nvSpPr>
          <p:spPr bwMode="auto">
            <a:xfrm>
              <a:off x="10197957" y="3816044"/>
              <a:ext cx="525187" cy="56760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412274 w 828004"/>
                <a:gd name="connsiteY0" fmla="*/ 0 h 978386"/>
                <a:gd name="connsiteX1" fmla="*/ 5695 w 828004"/>
                <a:gd name="connsiteY1" fmla="*/ 161439 h 978386"/>
                <a:gd name="connsiteX2" fmla="*/ 0 w 828004"/>
                <a:gd name="connsiteY2" fmla="*/ 916189 h 978386"/>
                <a:gd name="connsiteX3" fmla="*/ 62197 w 828004"/>
                <a:gd name="connsiteY3" fmla="*/ 978386 h 978386"/>
                <a:gd name="connsiteX4" fmla="*/ 709134 w 828004"/>
                <a:gd name="connsiteY4" fmla="*/ 978386 h 978386"/>
                <a:gd name="connsiteX5" fmla="*/ 828004 w 828004"/>
                <a:gd name="connsiteY5" fmla="*/ 859516 h 978386"/>
                <a:gd name="connsiteX6" fmla="*/ 828004 w 828004"/>
                <a:gd name="connsiteY6" fmla="*/ 742692 h 978386"/>
                <a:gd name="connsiteX7" fmla="*/ 592310 w 828004"/>
                <a:gd name="connsiteY7" fmla="*/ 506998 h 978386"/>
                <a:gd name="connsiteX8" fmla="*/ 321901 w 828004"/>
                <a:gd name="connsiteY8" fmla="*/ 506998 h 978386"/>
                <a:gd name="connsiteX9" fmla="*/ 412274 w 828004"/>
                <a:gd name="connsiteY9" fmla="*/ 0 h 978386"/>
                <a:gd name="connsiteX0" fmla="*/ 412274 w 828004"/>
                <a:gd name="connsiteY0" fmla="*/ 5978 h 984364"/>
                <a:gd name="connsiteX1" fmla="*/ 5695 w 828004"/>
                <a:gd name="connsiteY1" fmla="*/ 0 h 984364"/>
                <a:gd name="connsiteX2" fmla="*/ 0 w 828004"/>
                <a:gd name="connsiteY2" fmla="*/ 922167 h 984364"/>
                <a:gd name="connsiteX3" fmla="*/ 62197 w 828004"/>
                <a:gd name="connsiteY3" fmla="*/ 984364 h 984364"/>
                <a:gd name="connsiteX4" fmla="*/ 709134 w 828004"/>
                <a:gd name="connsiteY4" fmla="*/ 984364 h 984364"/>
                <a:gd name="connsiteX5" fmla="*/ 828004 w 828004"/>
                <a:gd name="connsiteY5" fmla="*/ 865494 h 984364"/>
                <a:gd name="connsiteX6" fmla="*/ 828004 w 828004"/>
                <a:gd name="connsiteY6" fmla="*/ 748670 h 984364"/>
                <a:gd name="connsiteX7" fmla="*/ 592310 w 828004"/>
                <a:gd name="connsiteY7" fmla="*/ 512976 h 984364"/>
                <a:gd name="connsiteX8" fmla="*/ 321901 w 828004"/>
                <a:gd name="connsiteY8" fmla="*/ 512976 h 984364"/>
                <a:gd name="connsiteX9" fmla="*/ 412274 w 828004"/>
                <a:gd name="connsiteY9" fmla="*/ 5978 h 9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984364">
                  <a:moveTo>
                    <a:pt x="412274" y="5978"/>
                  </a:moveTo>
                  <a:lnTo>
                    <a:pt x="5695" y="0"/>
                  </a:lnTo>
                  <a:cubicBezTo>
                    <a:pt x="3797" y="251583"/>
                    <a:pt x="1898" y="670584"/>
                    <a:pt x="0" y="922167"/>
                  </a:cubicBezTo>
                  <a:cubicBezTo>
                    <a:pt x="0" y="956517"/>
                    <a:pt x="27847" y="984364"/>
                    <a:pt x="62197" y="984364"/>
                  </a:cubicBezTo>
                  <a:lnTo>
                    <a:pt x="709134" y="984364"/>
                  </a:lnTo>
                  <a:cubicBezTo>
                    <a:pt x="774784" y="984364"/>
                    <a:pt x="828004" y="931145"/>
                    <a:pt x="828004" y="865494"/>
                  </a:cubicBezTo>
                  <a:lnTo>
                    <a:pt x="828004" y="748670"/>
                  </a:lnTo>
                  <a:cubicBezTo>
                    <a:pt x="828004" y="618500"/>
                    <a:pt x="722480" y="512976"/>
                    <a:pt x="592310" y="512976"/>
                  </a:cubicBezTo>
                  <a:lnTo>
                    <a:pt x="321901" y="512976"/>
                  </a:lnTo>
                  <a:lnTo>
                    <a:pt x="412274" y="5978"/>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4" name="Freeform: Shape 23">
              <a:extLst>
                <a:ext uri="{FF2B5EF4-FFF2-40B4-BE49-F238E27FC236}">
                  <a16:creationId xmlns:a16="http://schemas.microsoft.com/office/drawing/2014/main" id="{3F07C48A-21AA-4681-A84B-59A24BB367BF}"/>
                </a:ext>
              </a:extLst>
            </p:cNvPr>
            <p:cNvSpPr/>
            <p:nvPr/>
          </p:nvSpPr>
          <p:spPr bwMode="auto">
            <a:xfrm rot="14416758" flipH="1">
              <a:off x="9144509" y="2808983"/>
              <a:ext cx="324915" cy="868908"/>
            </a:xfrm>
            <a:custGeom>
              <a:avLst/>
              <a:gdLst>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103296 w 366696"/>
                <a:gd name="connsiteY12" fmla="*/ 343867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64779 w 366696"/>
                <a:gd name="connsiteY13" fmla="*/ 474305 h 980643"/>
                <a:gd name="connsiteX14" fmla="*/ 65083 w 366696"/>
                <a:gd name="connsiteY14" fmla="*/ 963256 h 98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696" h="980643">
                  <a:moveTo>
                    <a:pt x="65083" y="963256"/>
                  </a:moveTo>
                  <a:lnTo>
                    <a:pt x="330573" y="980643"/>
                  </a:lnTo>
                  <a:cubicBezTo>
                    <a:pt x="341268" y="759717"/>
                    <a:pt x="378976" y="520236"/>
                    <a:pt x="362660" y="317864"/>
                  </a:cubicBezTo>
                  <a:lnTo>
                    <a:pt x="298930" y="315499"/>
                  </a:lnTo>
                  <a:lnTo>
                    <a:pt x="307409" y="309783"/>
                  </a:lnTo>
                  <a:cubicBezTo>
                    <a:pt x="339996" y="277196"/>
                    <a:pt x="360152" y="232177"/>
                    <a:pt x="360152" y="182450"/>
                  </a:cubicBezTo>
                  <a:lnTo>
                    <a:pt x="360152" y="27580"/>
                  </a:lnTo>
                  <a:cubicBezTo>
                    <a:pt x="360152" y="12348"/>
                    <a:pt x="347804" y="0"/>
                    <a:pt x="332572" y="0"/>
                  </a:cubicBezTo>
                  <a:lnTo>
                    <a:pt x="27580" y="0"/>
                  </a:lnTo>
                  <a:cubicBezTo>
                    <a:pt x="12348" y="0"/>
                    <a:pt x="0" y="12348"/>
                    <a:pt x="0" y="27580"/>
                  </a:cubicBezTo>
                  <a:lnTo>
                    <a:pt x="0" y="182450"/>
                  </a:lnTo>
                  <a:cubicBezTo>
                    <a:pt x="0" y="232177"/>
                    <a:pt x="20156" y="277196"/>
                    <a:pt x="52743" y="309783"/>
                  </a:cubicBezTo>
                  <a:lnTo>
                    <a:pt x="84053" y="348585"/>
                  </a:lnTo>
                  <a:cubicBezTo>
                    <a:pt x="78754" y="388805"/>
                    <a:pt x="70078" y="434085"/>
                    <a:pt x="64779" y="474305"/>
                  </a:cubicBezTo>
                  <a:cubicBezTo>
                    <a:pt x="37647" y="625350"/>
                    <a:pt x="23290" y="759018"/>
                    <a:pt x="65083" y="963256"/>
                  </a:cubicBezTo>
                  <a:close/>
                </a:path>
              </a:pathLst>
            </a:custGeom>
            <a:solidFill>
              <a:srgbClr val="0278D7"/>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5" name="Freeform: Shape 24">
              <a:extLst>
                <a:ext uri="{FF2B5EF4-FFF2-40B4-BE49-F238E27FC236}">
                  <a16:creationId xmlns:a16="http://schemas.microsoft.com/office/drawing/2014/main" id="{21B9C2AF-751D-4641-B0FC-16EA18A56D65}"/>
                </a:ext>
              </a:extLst>
            </p:cNvPr>
            <p:cNvSpPr/>
            <p:nvPr/>
          </p:nvSpPr>
          <p:spPr bwMode="auto">
            <a:xfrm rot="17737800">
              <a:off x="8621929" y="2837478"/>
              <a:ext cx="381671" cy="932876"/>
            </a:xfrm>
            <a:custGeom>
              <a:avLst/>
              <a:gdLst>
                <a:gd name="connsiteX0" fmla="*/ 309055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69437 w 382791"/>
                <a:gd name="connsiteY8" fmla="*/ 890022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36" fmla="*/ 334098 w 382791"/>
                <a:gd name="connsiteY36"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285982 w 382791"/>
                <a:gd name="connsiteY12" fmla="*/ 1046271 h 1052838"/>
                <a:gd name="connsiteX13" fmla="*/ 250571 w 382791"/>
                <a:gd name="connsiteY13" fmla="*/ 990861 h 1052838"/>
                <a:gd name="connsiteX14" fmla="*/ 252091 w 382791"/>
                <a:gd name="connsiteY14" fmla="*/ 899756 h 1052838"/>
                <a:gd name="connsiteX15" fmla="*/ 248922 w 382791"/>
                <a:gd name="connsiteY15" fmla="*/ 899602 h 1052838"/>
                <a:gd name="connsiteX16" fmla="*/ 249358 w 382791"/>
                <a:gd name="connsiteY16" fmla="*/ 902471 h 1052838"/>
                <a:gd name="connsiteX17" fmla="*/ 244802 w 382791"/>
                <a:gd name="connsiteY17" fmla="*/ 996239 h 1052838"/>
                <a:gd name="connsiteX18" fmla="*/ 182500 w 382791"/>
                <a:gd name="connsiteY18" fmla="*/ 1052767 h 1052838"/>
                <a:gd name="connsiteX19" fmla="*/ 182500 w 382791"/>
                <a:gd name="connsiteY19" fmla="*/ 1052766 h 1052838"/>
                <a:gd name="connsiteX20" fmla="*/ 125972 w 382791"/>
                <a:gd name="connsiteY20" fmla="*/ 990464 h 1052838"/>
                <a:gd name="connsiteX21" fmla="*/ 130529 w 382791"/>
                <a:gd name="connsiteY21" fmla="*/ 896697 h 1052838"/>
                <a:gd name="connsiteX22" fmla="*/ 131241 w 382791"/>
                <a:gd name="connsiteY22" fmla="*/ 893883 h 1052838"/>
                <a:gd name="connsiteX23" fmla="*/ 125779 w 382791"/>
                <a:gd name="connsiteY23" fmla="*/ 893618 h 1052838"/>
                <a:gd name="connsiteX24" fmla="*/ 118799 w 382791"/>
                <a:gd name="connsiteY24" fmla="*/ 984958 h 1052838"/>
                <a:gd name="connsiteX25" fmla="*/ 54955 w 382791"/>
                <a:gd name="connsiteY25" fmla="*/ 1039738 h 1052838"/>
                <a:gd name="connsiteX26" fmla="*/ 54955 w 382791"/>
                <a:gd name="connsiteY26" fmla="*/ 1039737 h 1052838"/>
                <a:gd name="connsiteX27" fmla="*/ 175 w 382791"/>
                <a:gd name="connsiteY27" fmla="*/ 975892 h 1052838"/>
                <a:gd name="connsiteX28" fmla="*/ 7330 w 382791"/>
                <a:gd name="connsiteY28" fmla="*/ 882288 h 1052838"/>
                <a:gd name="connsiteX29" fmla="*/ 16561 w 382791"/>
                <a:gd name="connsiteY29" fmla="*/ 864069 h 1052838"/>
                <a:gd name="connsiteX30" fmla="*/ 15331 w 382791"/>
                <a:gd name="connsiteY30" fmla="*/ 860639 h 1052838"/>
                <a:gd name="connsiteX31" fmla="*/ 22848 w 382791"/>
                <a:gd name="connsiteY31" fmla="*/ 705951 h 1052838"/>
                <a:gd name="connsiteX32" fmla="*/ 40384 w 382791"/>
                <a:gd name="connsiteY32" fmla="*/ 636627 h 1052838"/>
                <a:gd name="connsiteX33" fmla="*/ 68039 w 382791"/>
                <a:gd name="connsiteY33" fmla="*/ 599621 h 1052838"/>
                <a:gd name="connsiteX34" fmla="*/ 68039 w 382791"/>
                <a:gd name="connsiteY34" fmla="*/ 0 h 1052838"/>
                <a:gd name="connsiteX35" fmla="*/ 334098 w 382791"/>
                <a:gd name="connsiteY35" fmla="*/ 0 h 1052838"/>
                <a:gd name="connsiteX0" fmla="*/ 309054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71090 w 382791"/>
                <a:gd name="connsiteY8" fmla="*/ 898982 h 1052838"/>
                <a:gd name="connsiteX9" fmla="*/ 369524 w 382791"/>
                <a:gd name="connsiteY9" fmla="*/ 992847 h 1052838"/>
                <a:gd name="connsiteX10" fmla="*/ 351401 w 382791"/>
                <a:gd name="connsiteY10" fmla="*/ 1034613 h 1052838"/>
                <a:gd name="connsiteX11" fmla="*/ 285982 w 382791"/>
                <a:gd name="connsiteY11" fmla="*/ 1046271 h 1052838"/>
                <a:gd name="connsiteX12" fmla="*/ 250571 w 382791"/>
                <a:gd name="connsiteY12" fmla="*/ 990861 h 1052838"/>
                <a:gd name="connsiteX13" fmla="*/ 252091 w 382791"/>
                <a:gd name="connsiteY13" fmla="*/ 899756 h 1052838"/>
                <a:gd name="connsiteX14" fmla="*/ 248922 w 382791"/>
                <a:gd name="connsiteY14" fmla="*/ 899602 h 1052838"/>
                <a:gd name="connsiteX15" fmla="*/ 249358 w 382791"/>
                <a:gd name="connsiteY15" fmla="*/ 902471 h 1052838"/>
                <a:gd name="connsiteX16" fmla="*/ 244802 w 382791"/>
                <a:gd name="connsiteY16" fmla="*/ 996239 h 1052838"/>
                <a:gd name="connsiteX17" fmla="*/ 182500 w 382791"/>
                <a:gd name="connsiteY17" fmla="*/ 1052767 h 1052838"/>
                <a:gd name="connsiteX18" fmla="*/ 182500 w 382791"/>
                <a:gd name="connsiteY18" fmla="*/ 1052766 h 1052838"/>
                <a:gd name="connsiteX19" fmla="*/ 125972 w 382791"/>
                <a:gd name="connsiteY19" fmla="*/ 990464 h 1052838"/>
                <a:gd name="connsiteX20" fmla="*/ 130529 w 382791"/>
                <a:gd name="connsiteY20" fmla="*/ 896697 h 1052838"/>
                <a:gd name="connsiteX21" fmla="*/ 131241 w 382791"/>
                <a:gd name="connsiteY21" fmla="*/ 893883 h 1052838"/>
                <a:gd name="connsiteX22" fmla="*/ 125779 w 382791"/>
                <a:gd name="connsiteY22" fmla="*/ 893618 h 1052838"/>
                <a:gd name="connsiteX23" fmla="*/ 118799 w 382791"/>
                <a:gd name="connsiteY23" fmla="*/ 984958 h 1052838"/>
                <a:gd name="connsiteX24" fmla="*/ 54955 w 382791"/>
                <a:gd name="connsiteY24" fmla="*/ 1039738 h 1052838"/>
                <a:gd name="connsiteX25" fmla="*/ 54955 w 382791"/>
                <a:gd name="connsiteY25" fmla="*/ 1039737 h 1052838"/>
                <a:gd name="connsiteX26" fmla="*/ 175 w 382791"/>
                <a:gd name="connsiteY26" fmla="*/ 975892 h 1052838"/>
                <a:gd name="connsiteX27" fmla="*/ 7330 w 382791"/>
                <a:gd name="connsiteY27" fmla="*/ 882288 h 1052838"/>
                <a:gd name="connsiteX28" fmla="*/ 16561 w 382791"/>
                <a:gd name="connsiteY28" fmla="*/ 864069 h 1052838"/>
                <a:gd name="connsiteX29" fmla="*/ 15331 w 382791"/>
                <a:gd name="connsiteY29" fmla="*/ 860639 h 1052838"/>
                <a:gd name="connsiteX30" fmla="*/ 22848 w 382791"/>
                <a:gd name="connsiteY30" fmla="*/ 705951 h 1052838"/>
                <a:gd name="connsiteX31" fmla="*/ 40384 w 382791"/>
                <a:gd name="connsiteY31" fmla="*/ 636627 h 1052838"/>
                <a:gd name="connsiteX32" fmla="*/ 68039 w 382791"/>
                <a:gd name="connsiteY32" fmla="*/ 599621 h 1052838"/>
                <a:gd name="connsiteX33" fmla="*/ 68039 w 382791"/>
                <a:gd name="connsiteY33" fmla="*/ 0 h 1052838"/>
                <a:gd name="connsiteX34" fmla="*/ 334098 w 382791"/>
                <a:gd name="connsiteY34"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059 w 433915"/>
                <a:gd name="connsiteY4" fmla="*/ 878119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365 w 433915"/>
                <a:gd name="connsiteY4" fmla="*/ 822132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0529"/>
                <a:gd name="connsiteY0" fmla="*/ 0 h 1052838"/>
                <a:gd name="connsiteX1" fmla="*/ 334098 w 430529"/>
                <a:gd name="connsiteY1" fmla="*/ 592212 h 1052838"/>
                <a:gd name="connsiteX2" fmla="*/ 336074 w 430529"/>
                <a:gd name="connsiteY2" fmla="*/ 593689 h 1052838"/>
                <a:gd name="connsiteX3" fmla="*/ 430465 w 430529"/>
                <a:gd name="connsiteY3" fmla="*/ 735165 h 1052838"/>
                <a:gd name="connsiteX4" fmla="*/ 375365 w 430529"/>
                <a:gd name="connsiteY4" fmla="*/ 822132 h 1052838"/>
                <a:gd name="connsiteX5" fmla="*/ 371090 w 430529"/>
                <a:gd name="connsiteY5" fmla="*/ 898982 h 1052838"/>
                <a:gd name="connsiteX6" fmla="*/ 369524 w 430529"/>
                <a:gd name="connsiteY6" fmla="*/ 992847 h 1052838"/>
                <a:gd name="connsiteX7" fmla="*/ 351401 w 430529"/>
                <a:gd name="connsiteY7" fmla="*/ 1034613 h 1052838"/>
                <a:gd name="connsiteX8" fmla="*/ 285982 w 430529"/>
                <a:gd name="connsiteY8" fmla="*/ 1046271 h 1052838"/>
                <a:gd name="connsiteX9" fmla="*/ 250571 w 430529"/>
                <a:gd name="connsiteY9" fmla="*/ 990861 h 1052838"/>
                <a:gd name="connsiteX10" fmla="*/ 252091 w 430529"/>
                <a:gd name="connsiteY10" fmla="*/ 899756 h 1052838"/>
                <a:gd name="connsiteX11" fmla="*/ 248922 w 430529"/>
                <a:gd name="connsiteY11" fmla="*/ 899602 h 1052838"/>
                <a:gd name="connsiteX12" fmla="*/ 249358 w 430529"/>
                <a:gd name="connsiteY12" fmla="*/ 902471 h 1052838"/>
                <a:gd name="connsiteX13" fmla="*/ 244802 w 430529"/>
                <a:gd name="connsiteY13" fmla="*/ 996239 h 1052838"/>
                <a:gd name="connsiteX14" fmla="*/ 182500 w 430529"/>
                <a:gd name="connsiteY14" fmla="*/ 1052767 h 1052838"/>
                <a:gd name="connsiteX15" fmla="*/ 182500 w 430529"/>
                <a:gd name="connsiteY15" fmla="*/ 1052766 h 1052838"/>
                <a:gd name="connsiteX16" fmla="*/ 125972 w 430529"/>
                <a:gd name="connsiteY16" fmla="*/ 990464 h 1052838"/>
                <a:gd name="connsiteX17" fmla="*/ 130529 w 430529"/>
                <a:gd name="connsiteY17" fmla="*/ 896697 h 1052838"/>
                <a:gd name="connsiteX18" fmla="*/ 131241 w 430529"/>
                <a:gd name="connsiteY18" fmla="*/ 893883 h 1052838"/>
                <a:gd name="connsiteX19" fmla="*/ 125779 w 430529"/>
                <a:gd name="connsiteY19" fmla="*/ 893618 h 1052838"/>
                <a:gd name="connsiteX20" fmla="*/ 118799 w 430529"/>
                <a:gd name="connsiteY20" fmla="*/ 984958 h 1052838"/>
                <a:gd name="connsiteX21" fmla="*/ 54955 w 430529"/>
                <a:gd name="connsiteY21" fmla="*/ 1039738 h 1052838"/>
                <a:gd name="connsiteX22" fmla="*/ 54955 w 430529"/>
                <a:gd name="connsiteY22" fmla="*/ 1039737 h 1052838"/>
                <a:gd name="connsiteX23" fmla="*/ 175 w 430529"/>
                <a:gd name="connsiteY23" fmla="*/ 975892 h 1052838"/>
                <a:gd name="connsiteX24" fmla="*/ 7330 w 430529"/>
                <a:gd name="connsiteY24" fmla="*/ 882288 h 1052838"/>
                <a:gd name="connsiteX25" fmla="*/ 16561 w 430529"/>
                <a:gd name="connsiteY25" fmla="*/ 864069 h 1052838"/>
                <a:gd name="connsiteX26" fmla="*/ 15331 w 430529"/>
                <a:gd name="connsiteY26" fmla="*/ 860639 h 1052838"/>
                <a:gd name="connsiteX27" fmla="*/ 22848 w 430529"/>
                <a:gd name="connsiteY27" fmla="*/ 705951 h 1052838"/>
                <a:gd name="connsiteX28" fmla="*/ 40384 w 430529"/>
                <a:gd name="connsiteY28" fmla="*/ 636627 h 1052838"/>
                <a:gd name="connsiteX29" fmla="*/ 68039 w 430529"/>
                <a:gd name="connsiteY29" fmla="*/ 599621 h 1052838"/>
                <a:gd name="connsiteX30" fmla="*/ 68039 w 430529"/>
                <a:gd name="connsiteY30" fmla="*/ 0 h 1052838"/>
                <a:gd name="connsiteX31" fmla="*/ 334098 w 430529"/>
                <a:gd name="connsiteY31" fmla="*/ 0 h 1052838"/>
                <a:gd name="connsiteX0" fmla="*/ 334098 w 430751"/>
                <a:gd name="connsiteY0" fmla="*/ 0 h 1052838"/>
                <a:gd name="connsiteX1" fmla="*/ 334098 w 430751"/>
                <a:gd name="connsiteY1" fmla="*/ 592212 h 1052838"/>
                <a:gd name="connsiteX2" fmla="*/ 336074 w 430751"/>
                <a:gd name="connsiteY2" fmla="*/ 593689 h 1052838"/>
                <a:gd name="connsiteX3" fmla="*/ 430465 w 430751"/>
                <a:gd name="connsiteY3" fmla="*/ 735165 h 1052838"/>
                <a:gd name="connsiteX4" fmla="*/ 375365 w 430751"/>
                <a:gd name="connsiteY4" fmla="*/ 822132 h 1052838"/>
                <a:gd name="connsiteX5" fmla="*/ 371090 w 430751"/>
                <a:gd name="connsiteY5" fmla="*/ 898982 h 1052838"/>
                <a:gd name="connsiteX6" fmla="*/ 369524 w 430751"/>
                <a:gd name="connsiteY6" fmla="*/ 992847 h 1052838"/>
                <a:gd name="connsiteX7" fmla="*/ 351401 w 430751"/>
                <a:gd name="connsiteY7" fmla="*/ 1034613 h 1052838"/>
                <a:gd name="connsiteX8" fmla="*/ 285982 w 430751"/>
                <a:gd name="connsiteY8" fmla="*/ 1046271 h 1052838"/>
                <a:gd name="connsiteX9" fmla="*/ 250571 w 430751"/>
                <a:gd name="connsiteY9" fmla="*/ 990861 h 1052838"/>
                <a:gd name="connsiteX10" fmla="*/ 252091 w 430751"/>
                <a:gd name="connsiteY10" fmla="*/ 899756 h 1052838"/>
                <a:gd name="connsiteX11" fmla="*/ 248922 w 430751"/>
                <a:gd name="connsiteY11" fmla="*/ 899602 h 1052838"/>
                <a:gd name="connsiteX12" fmla="*/ 249358 w 430751"/>
                <a:gd name="connsiteY12" fmla="*/ 902471 h 1052838"/>
                <a:gd name="connsiteX13" fmla="*/ 244802 w 430751"/>
                <a:gd name="connsiteY13" fmla="*/ 996239 h 1052838"/>
                <a:gd name="connsiteX14" fmla="*/ 182500 w 430751"/>
                <a:gd name="connsiteY14" fmla="*/ 1052767 h 1052838"/>
                <a:gd name="connsiteX15" fmla="*/ 182500 w 430751"/>
                <a:gd name="connsiteY15" fmla="*/ 1052766 h 1052838"/>
                <a:gd name="connsiteX16" fmla="*/ 125972 w 430751"/>
                <a:gd name="connsiteY16" fmla="*/ 990464 h 1052838"/>
                <a:gd name="connsiteX17" fmla="*/ 130529 w 430751"/>
                <a:gd name="connsiteY17" fmla="*/ 896697 h 1052838"/>
                <a:gd name="connsiteX18" fmla="*/ 131241 w 430751"/>
                <a:gd name="connsiteY18" fmla="*/ 893883 h 1052838"/>
                <a:gd name="connsiteX19" fmla="*/ 125779 w 430751"/>
                <a:gd name="connsiteY19" fmla="*/ 893618 h 1052838"/>
                <a:gd name="connsiteX20" fmla="*/ 118799 w 430751"/>
                <a:gd name="connsiteY20" fmla="*/ 984958 h 1052838"/>
                <a:gd name="connsiteX21" fmla="*/ 54955 w 430751"/>
                <a:gd name="connsiteY21" fmla="*/ 1039738 h 1052838"/>
                <a:gd name="connsiteX22" fmla="*/ 54955 w 430751"/>
                <a:gd name="connsiteY22" fmla="*/ 1039737 h 1052838"/>
                <a:gd name="connsiteX23" fmla="*/ 175 w 430751"/>
                <a:gd name="connsiteY23" fmla="*/ 975892 h 1052838"/>
                <a:gd name="connsiteX24" fmla="*/ 7330 w 430751"/>
                <a:gd name="connsiteY24" fmla="*/ 882288 h 1052838"/>
                <a:gd name="connsiteX25" fmla="*/ 16561 w 430751"/>
                <a:gd name="connsiteY25" fmla="*/ 864069 h 1052838"/>
                <a:gd name="connsiteX26" fmla="*/ 15331 w 430751"/>
                <a:gd name="connsiteY26" fmla="*/ 860639 h 1052838"/>
                <a:gd name="connsiteX27" fmla="*/ 22848 w 430751"/>
                <a:gd name="connsiteY27" fmla="*/ 705951 h 1052838"/>
                <a:gd name="connsiteX28" fmla="*/ 40384 w 430751"/>
                <a:gd name="connsiteY28" fmla="*/ 636627 h 1052838"/>
                <a:gd name="connsiteX29" fmla="*/ 68039 w 430751"/>
                <a:gd name="connsiteY29" fmla="*/ 599621 h 1052838"/>
                <a:gd name="connsiteX30" fmla="*/ 68039 w 430751"/>
                <a:gd name="connsiteY30" fmla="*/ 0 h 1052838"/>
                <a:gd name="connsiteX31" fmla="*/ 334098 w 430751"/>
                <a:gd name="connsiteY31" fmla="*/ 0 h 105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0751" h="1052838">
                  <a:moveTo>
                    <a:pt x="334098" y="0"/>
                  </a:moveTo>
                  <a:lnTo>
                    <a:pt x="334098" y="592212"/>
                  </a:lnTo>
                  <a:lnTo>
                    <a:pt x="336074" y="593689"/>
                  </a:lnTo>
                  <a:cubicBezTo>
                    <a:pt x="367042" y="627819"/>
                    <a:pt x="435730" y="659985"/>
                    <a:pt x="430465" y="735165"/>
                  </a:cubicBezTo>
                  <a:lnTo>
                    <a:pt x="375365" y="822132"/>
                  </a:lnTo>
                  <a:lnTo>
                    <a:pt x="371090" y="898982"/>
                  </a:lnTo>
                  <a:lnTo>
                    <a:pt x="369524" y="992847"/>
                  </a:lnTo>
                  <a:cubicBezTo>
                    <a:pt x="369250" y="1009271"/>
                    <a:pt x="362344" y="1024030"/>
                    <a:pt x="351401" y="1034613"/>
                  </a:cubicBezTo>
                  <a:cubicBezTo>
                    <a:pt x="333077" y="1048902"/>
                    <a:pt x="307788" y="1042385"/>
                    <a:pt x="285982" y="1046271"/>
                  </a:cubicBezTo>
                  <a:cubicBezTo>
                    <a:pt x="264785" y="1036885"/>
                    <a:pt x="250160" y="1015498"/>
                    <a:pt x="250571" y="990861"/>
                  </a:cubicBezTo>
                  <a:cubicBezTo>
                    <a:pt x="251078" y="960493"/>
                    <a:pt x="251584" y="930124"/>
                    <a:pt x="252091" y="899756"/>
                  </a:cubicBezTo>
                  <a:lnTo>
                    <a:pt x="248922" y="899602"/>
                  </a:lnTo>
                  <a:cubicBezTo>
                    <a:pt x="249067" y="900558"/>
                    <a:pt x="249213" y="901515"/>
                    <a:pt x="249358" y="902471"/>
                  </a:cubicBezTo>
                  <a:lnTo>
                    <a:pt x="244802" y="996239"/>
                  </a:lnTo>
                  <a:cubicBezTo>
                    <a:pt x="243207" y="1029053"/>
                    <a:pt x="215314" y="1054361"/>
                    <a:pt x="182500" y="1052767"/>
                  </a:cubicBezTo>
                  <a:lnTo>
                    <a:pt x="182500" y="1052766"/>
                  </a:lnTo>
                  <a:cubicBezTo>
                    <a:pt x="149685" y="1051171"/>
                    <a:pt x="124377" y="1023278"/>
                    <a:pt x="125972" y="990464"/>
                  </a:cubicBezTo>
                  <a:lnTo>
                    <a:pt x="130529" y="896697"/>
                  </a:lnTo>
                  <a:lnTo>
                    <a:pt x="131241" y="893883"/>
                  </a:lnTo>
                  <a:lnTo>
                    <a:pt x="125779" y="893618"/>
                  </a:lnTo>
                  <a:lnTo>
                    <a:pt x="118799" y="984958"/>
                  </a:lnTo>
                  <a:cubicBezTo>
                    <a:pt x="116296" y="1017716"/>
                    <a:pt x="87712" y="1042241"/>
                    <a:pt x="54955" y="1039738"/>
                  </a:cubicBezTo>
                  <a:lnTo>
                    <a:pt x="54955" y="1039737"/>
                  </a:lnTo>
                  <a:cubicBezTo>
                    <a:pt x="22197" y="1037233"/>
                    <a:pt x="-2328" y="1008650"/>
                    <a:pt x="175" y="975892"/>
                  </a:cubicBezTo>
                  <a:lnTo>
                    <a:pt x="7330" y="882288"/>
                  </a:lnTo>
                  <a:lnTo>
                    <a:pt x="16561" y="864069"/>
                  </a:lnTo>
                  <a:lnTo>
                    <a:pt x="15331" y="860639"/>
                  </a:lnTo>
                  <a:lnTo>
                    <a:pt x="22848" y="705951"/>
                  </a:lnTo>
                  <a:cubicBezTo>
                    <a:pt x="24054" y="681117"/>
                    <a:pt x="30237" y="657703"/>
                    <a:pt x="40384" y="636627"/>
                  </a:cubicBezTo>
                  <a:lnTo>
                    <a:pt x="68039" y="599621"/>
                  </a:lnTo>
                  <a:lnTo>
                    <a:pt x="68039" y="0"/>
                  </a:lnTo>
                  <a:lnTo>
                    <a:pt x="334098"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6" name="Freeform: Shape 25">
              <a:extLst>
                <a:ext uri="{FF2B5EF4-FFF2-40B4-BE49-F238E27FC236}">
                  <a16:creationId xmlns:a16="http://schemas.microsoft.com/office/drawing/2014/main" id="{5396F988-E9C3-4764-B7E3-360FEEAFA893}"/>
                </a:ext>
              </a:extLst>
            </p:cNvPr>
            <p:cNvSpPr/>
            <p:nvPr/>
          </p:nvSpPr>
          <p:spPr bwMode="auto">
            <a:xfrm rot="18578454" flipH="1">
              <a:off x="10849064" y="2877894"/>
              <a:ext cx="465765" cy="1028613"/>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122772">
                  <a:moveTo>
                    <a:pt x="346833" y="10579"/>
                  </a:moveTo>
                  <a:lnTo>
                    <a:pt x="87478" y="0"/>
                  </a:lnTo>
                  <a:cubicBezTo>
                    <a:pt x="14602" y="278226"/>
                    <a:pt x="80774" y="410327"/>
                    <a:pt x="80774" y="610201"/>
                  </a:cubicBezTo>
                  <a:lnTo>
                    <a:pt x="53121" y="647205"/>
                  </a:lnTo>
                  <a:cubicBezTo>
                    <a:pt x="42974" y="668282"/>
                    <a:pt x="36791" y="691695"/>
                    <a:pt x="35584" y="716529"/>
                  </a:cubicBezTo>
                  <a:lnTo>
                    <a:pt x="28067" y="871216"/>
                  </a:lnTo>
                  <a:cubicBezTo>
                    <a:pt x="22306" y="924842"/>
                    <a:pt x="-2405" y="998880"/>
                    <a:pt x="1017" y="1038287"/>
                  </a:cubicBezTo>
                  <a:cubicBezTo>
                    <a:pt x="-5001" y="1070584"/>
                    <a:pt x="16302" y="1101644"/>
                    <a:pt x="48600" y="1107661"/>
                  </a:cubicBezTo>
                  <a:lnTo>
                    <a:pt x="48600" y="1107662"/>
                  </a:lnTo>
                  <a:cubicBezTo>
                    <a:pt x="80897" y="1113680"/>
                    <a:pt x="111956" y="1092376"/>
                    <a:pt x="117974" y="1060079"/>
                  </a:cubicBezTo>
                  <a:lnTo>
                    <a:pt x="142143" y="930362"/>
                  </a:lnTo>
                  <a:lnTo>
                    <a:pt x="135823" y="1060398"/>
                  </a:lnTo>
                  <a:cubicBezTo>
                    <a:pt x="134229" y="1093212"/>
                    <a:pt x="159537" y="1121106"/>
                    <a:pt x="192351" y="1122700"/>
                  </a:cubicBezTo>
                  <a:lnTo>
                    <a:pt x="192351" y="1122701"/>
                  </a:lnTo>
                  <a:cubicBezTo>
                    <a:pt x="225165" y="1124296"/>
                    <a:pt x="253059" y="1098988"/>
                    <a:pt x="254653" y="1066173"/>
                  </a:cubicBezTo>
                  <a:lnTo>
                    <a:pt x="262094" y="913050"/>
                  </a:lnTo>
                  <a:cubicBezTo>
                    <a:pt x="269490" y="913898"/>
                    <a:pt x="281086" y="1037303"/>
                    <a:pt x="299030" y="1071263"/>
                  </a:cubicBezTo>
                  <a:cubicBezTo>
                    <a:pt x="305982" y="1103372"/>
                    <a:pt x="337647" y="1123764"/>
                    <a:pt x="369756" y="1116812"/>
                  </a:cubicBezTo>
                  <a:lnTo>
                    <a:pt x="369756" y="1116813"/>
                  </a:lnTo>
                  <a:cubicBezTo>
                    <a:pt x="401865" y="1109860"/>
                    <a:pt x="422258" y="1078195"/>
                    <a:pt x="415305" y="1046086"/>
                  </a:cubicBezTo>
                  <a:lnTo>
                    <a:pt x="387795" y="888696"/>
                  </a:lnTo>
                  <a:lnTo>
                    <a:pt x="391349" y="815555"/>
                  </a:lnTo>
                  <a:lnTo>
                    <a:pt x="429475" y="845440"/>
                  </a:lnTo>
                  <a:cubicBezTo>
                    <a:pt x="455332" y="865707"/>
                    <a:pt x="492722" y="861176"/>
                    <a:pt x="512989" y="835320"/>
                  </a:cubicBezTo>
                  <a:lnTo>
                    <a:pt x="512990" y="835321"/>
                  </a:lnTo>
                  <a:cubicBezTo>
                    <a:pt x="533257" y="809464"/>
                    <a:pt x="528726" y="772074"/>
                    <a:pt x="502869" y="751807"/>
                  </a:cubicBezTo>
                  <a:lnTo>
                    <a:pt x="382214" y="657233"/>
                  </a:lnTo>
                  <a:lnTo>
                    <a:pt x="380320" y="656282"/>
                  </a:lnTo>
                  <a:lnTo>
                    <a:pt x="348811" y="604267"/>
                  </a:lnTo>
                  <a:lnTo>
                    <a:pt x="346833" y="602789"/>
                  </a:lnTo>
                  <a:cubicBezTo>
                    <a:pt x="320935" y="414789"/>
                    <a:pt x="461158" y="277690"/>
                    <a:pt x="346833" y="10579"/>
                  </a:cubicBez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7" name="Rectangle: Rounded Corners 66">
              <a:extLst>
                <a:ext uri="{FF2B5EF4-FFF2-40B4-BE49-F238E27FC236}">
                  <a16:creationId xmlns:a16="http://schemas.microsoft.com/office/drawing/2014/main" id="{215C85E1-59C2-4199-9A8C-1FC7316E2C8E}"/>
                </a:ext>
              </a:extLst>
            </p:cNvPr>
            <p:cNvSpPr/>
            <p:nvPr/>
          </p:nvSpPr>
          <p:spPr bwMode="auto">
            <a:xfrm rot="20525973" flipH="1">
              <a:off x="8958529" y="3210378"/>
              <a:ext cx="207156" cy="105757"/>
            </a:xfrm>
            <a:custGeom>
              <a:avLst/>
              <a:gdLst>
                <a:gd name="connsiteX0" fmla="*/ 0 w 233239"/>
                <a:gd name="connsiteY0" fmla="*/ 59485 h 118969"/>
                <a:gd name="connsiteX1" fmla="*/ 59485 w 233239"/>
                <a:gd name="connsiteY1" fmla="*/ 0 h 118969"/>
                <a:gd name="connsiteX2" fmla="*/ 173755 w 233239"/>
                <a:gd name="connsiteY2" fmla="*/ 0 h 118969"/>
                <a:gd name="connsiteX3" fmla="*/ 233240 w 233239"/>
                <a:gd name="connsiteY3" fmla="*/ 59485 h 118969"/>
                <a:gd name="connsiteX4" fmla="*/ 233239 w 233239"/>
                <a:gd name="connsiteY4" fmla="*/ 59485 h 118969"/>
                <a:gd name="connsiteX5" fmla="*/ 173754 w 233239"/>
                <a:gd name="connsiteY5" fmla="*/ 118970 h 118969"/>
                <a:gd name="connsiteX6" fmla="*/ 59485 w 233239"/>
                <a:gd name="connsiteY6" fmla="*/ 118969 h 118969"/>
                <a:gd name="connsiteX7" fmla="*/ 0 w 233239"/>
                <a:gd name="connsiteY7" fmla="*/ 59484 h 118969"/>
                <a:gd name="connsiteX8" fmla="*/ 0 w 233239"/>
                <a:gd name="connsiteY8" fmla="*/ 59485 h 118969"/>
                <a:gd name="connsiteX0" fmla="*/ 6843 w 240083"/>
                <a:gd name="connsiteY0" fmla="*/ 59485 h 121809"/>
                <a:gd name="connsiteX1" fmla="*/ 66328 w 240083"/>
                <a:gd name="connsiteY1" fmla="*/ 0 h 121809"/>
                <a:gd name="connsiteX2" fmla="*/ 180598 w 240083"/>
                <a:gd name="connsiteY2" fmla="*/ 0 h 121809"/>
                <a:gd name="connsiteX3" fmla="*/ 240083 w 240083"/>
                <a:gd name="connsiteY3" fmla="*/ 59485 h 121809"/>
                <a:gd name="connsiteX4" fmla="*/ 240082 w 240083"/>
                <a:gd name="connsiteY4" fmla="*/ 59485 h 121809"/>
                <a:gd name="connsiteX5" fmla="*/ 180597 w 240083"/>
                <a:gd name="connsiteY5" fmla="*/ 118970 h 121809"/>
                <a:gd name="connsiteX6" fmla="*/ 66328 w 240083"/>
                <a:gd name="connsiteY6" fmla="*/ 118969 h 121809"/>
                <a:gd name="connsiteX7" fmla="*/ 3273 w 240083"/>
                <a:gd name="connsiteY7" fmla="*/ 117931 h 121809"/>
                <a:gd name="connsiteX8" fmla="*/ 6843 w 240083"/>
                <a:gd name="connsiteY8" fmla="*/ 59484 h 121809"/>
                <a:gd name="connsiteX9" fmla="*/ 6843 w 240083"/>
                <a:gd name="connsiteY9" fmla="*/ 59485 h 121809"/>
                <a:gd name="connsiteX0" fmla="*/ 3273 w 240083"/>
                <a:gd name="connsiteY0" fmla="*/ 117931 h 209371"/>
                <a:gd name="connsiteX1" fmla="*/ 6843 w 240083"/>
                <a:gd name="connsiteY1" fmla="*/ 59484 h 209371"/>
                <a:gd name="connsiteX2" fmla="*/ 6843 w 240083"/>
                <a:gd name="connsiteY2" fmla="*/ 59485 h 209371"/>
                <a:gd name="connsiteX3" fmla="*/ 66328 w 240083"/>
                <a:gd name="connsiteY3" fmla="*/ 0 h 209371"/>
                <a:gd name="connsiteX4" fmla="*/ 180598 w 240083"/>
                <a:gd name="connsiteY4" fmla="*/ 0 h 209371"/>
                <a:gd name="connsiteX5" fmla="*/ 240083 w 240083"/>
                <a:gd name="connsiteY5" fmla="*/ 59485 h 209371"/>
                <a:gd name="connsiteX6" fmla="*/ 240082 w 240083"/>
                <a:gd name="connsiteY6" fmla="*/ 59485 h 209371"/>
                <a:gd name="connsiteX7" fmla="*/ 180597 w 240083"/>
                <a:gd name="connsiteY7" fmla="*/ 118970 h 209371"/>
                <a:gd name="connsiteX8" fmla="*/ 66328 w 240083"/>
                <a:gd name="connsiteY8" fmla="*/ 118969 h 209371"/>
                <a:gd name="connsiteX9" fmla="*/ 94713 w 240083"/>
                <a:gd name="connsiteY9" fmla="*/ 209371 h 209371"/>
                <a:gd name="connsiteX0" fmla="*/ 3273 w 240083"/>
                <a:gd name="connsiteY0" fmla="*/ 117931 h 118970"/>
                <a:gd name="connsiteX1" fmla="*/ 6843 w 240083"/>
                <a:gd name="connsiteY1" fmla="*/ 59484 h 118970"/>
                <a:gd name="connsiteX2" fmla="*/ 6843 w 240083"/>
                <a:gd name="connsiteY2" fmla="*/ 59485 h 118970"/>
                <a:gd name="connsiteX3" fmla="*/ 66328 w 240083"/>
                <a:gd name="connsiteY3" fmla="*/ 0 h 118970"/>
                <a:gd name="connsiteX4" fmla="*/ 180598 w 240083"/>
                <a:gd name="connsiteY4" fmla="*/ 0 h 118970"/>
                <a:gd name="connsiteX5" fmla="*/ 240083 w 240083"/>
                <a:gd name="connsiteY5" fmla="*/ 59485 h 118970"/>
                <a:gd name="connsiteX6" fmla="*/ 240082 w 240083"/>
                <a:gd name="connsiteY6" fmla="*/ 59485 h 118970"/>
                <a:gd name="connsiteX7" fmla="*/ 180597 w 240083"/>
                <a:gd name="connsiteY7" fmla="*/ 118970 h 118970"/>
                <a:gd name="connsiteX8" fmla="*/ 66328 w 240083"/>
                <a:gd name="connsiteY8" fmla="*/ 118969 h 118970"/>
                <a:gd name="connsiteX0" fmla="*/ 0 w 233240"/>
                <a:gd name="connsiteY0" fmla="*/ 59484 h 118970"/>
                <a:gd name="connsiteX1" fmla="*/ 0 w 233240"/>
                <a:gd name="connsiteY1" fmla="*/ 59485 h 118970"/>
                <a:gd name="connsiteX2" fmla="*/ 59485 w 233240"/>
                <a:gd name="connsiteY2" fmla="*/ 0 h 118970"/>
                <a:gd name="connsiteX3" fmla="*/ 173755 w 233240"/>
                <a:gd name="connsiteY3" fmla="*/ 0 h 118970"/>
                <a:gd name="connsiteX4" fmla="*/ 233240 w 233240"/>
                <a:gd name="connsiteY4" fmla="*/ 59485 h 118970"/>
                <a:gd name="connsiteX5" fmla="*/ 233239 w 233240"/>
                <a:gd name="connsiteY5" fmla="*/ 59485 h 118970"/>
                <a:gd name="connsiteX6" fmla="*/ 173754 w 233240"/>
                <a:gd name="connsiteY6" fmla="*/ 118970 h 118970"/>
                <a:gd name="connsiteX7" fmla="*/ 59485 w 233240"/>
                <a:gd name="connsiteY7" fmla="*/ 118969 h 118970"/>
                <a:gd name="connsiteX0" fmla="*/ 0 w 233240"/>
                <a:gd name="connsiteY0" fmla="*/ 59484 h 118970"/>
                <a:gd name="connsiteX1" fmla="*/ 59485 w 233240"/>
                <a:gd name="connsiteY1" fmla="*/ 0 h 118970"/>
                <a:gd name="connsiteX2" fmla="*/ 173755 w 233240"/>
                <a:gd name="connsiteY2" fmla="*/ 0 h 118970"/>
                <a:gd name="connsiteX3" fmla="*/ 233240 w 233240"/>
                <a:gd name="connsiteY3" fmla="*/ 59485 h 118970"/>
                <a:gd name="connsiteX4" fmla="*/ 233239 w 233240"/>
                <a:gd name="connsiteY4" fmla="*/ 59485 h 118970"/>
                <a:gd name="connsiteX5" fmla="*/ 173754 w 233240"/>
                <a:gd name="connsiteY5" fmla="*/ 118970 h 118970"/>
                <a:gd name="connsiteX6" fmla="*/ 59485 w 233240"/>
                <a:gd name="connsiteY6" fmla="*/ 118969 h 118970"/>
                <a:gd name="connsiteX0" fmla="*/ 0 w 233240"/>
                <a:gd name="connsiteY0" fmla="*/ 59840 h 119326"/>
                <a:gd name="connsiteX1" fmla="*/ 59485 w 233240"/>
                <a:gd name="connsiteY1" fmla="*/ 356 h 119326"/>
                <a:gd name="connsiteX2" fmla="*/ 173755 w 233240"/>
                <a:gd name="connsiteY2" fmla="*/ 356 h 119326"/>
                <a:gd name="connsiteX3" fmla="*/ 233240 w 233240"/>
                <a:gd name="connsiteY3" fmla="*/ 59841 h 119326"/>
                <a:gd name="connsiteX4" fmla="*/ 233239 w 233240"/>
                <a:gd name="connsiteY4" fmla="*/ 59841 h 119326"/>
                <a:gd name="connsiteX5" fmla="*/ 173754 w 233240"/>
                <a:gd name="connsiteY5" fmla="*/ 119326 h 119326"/>
                <a:gd name="connsiteX6" fmla="*/ 59485 w 233240"/>
                <a:gd name="connsiteY6" fmla="*/ 119325 h 119326"/>
                <a:gd name="connsiteX0" fmla="*/ 33 w 233273"/>
                <a:gd name="connsiteY0" fmla="*/ 59864 h 119350"/>
                <a:gd name="connsiteX1" fmla="*/ 59518 w 233273"/>
                <a:gd name="connsiteY1" fmla="*/ 380 h 119350"/>
                <a:gd name="connsiteX2" fmla="*/ 173788 w 233273"/>
                <a:gd name="connsiteY2" fmla="*/ 380 h 119350"/>
                <a:gd name="connsiteX3" fmla="*/ 233273 w 233273"/>
                <a:gd name="connsiteY3" fmla="*/ 59865 h 119350"/>
                <a:gd name="connsiteX4" fmla="*/ 233272 w 233273"/>
                <a:gd name="connsiteY4" fmla="*/ 59865 h 119350"/>
                <a:gd name="connsiteX5" fmla="*/ 173787 w 233273"/>
                <a:gd name="connsiteY5" fmla="*/ 119350 h 119350"/>
                <a:gd name="connsiteX6" fmla="*/ 59518 w 233273"/>
                <a:gd name="connsiteY6" fmla="*/ 119349 h 119350"/>
                <a:gd name="connsiteX0" fmla="*/ 36 w 231265"/>
                <a:gd name="connsiteY0" fmla="*/ 74850 h 119256"/>
                <a:gd name="connsiteX1" fmla="*/ 57510 w 231265"/>
                <a:gd name="connsiteY1" fmla="*/ 286 h 119256"/>
                <a:gd name="connsiteX2" fmla="*/ 171780 w 231265"/>
                <a:gd name="connsiteY2" fmla="*/ 286 h 119256"/>
                <a:gd name="connsiteX3" fmla="*/ 231265 w 231265"/>
                <a:gd name="connsiteY3" fmla="*/ 59771 h 119256"/>
                <a:gd name="connsiteX4" fmla="*/ 231264 w 231265"/>
                <a:gd name="connsiteY4" fmla="*/ 59771 h 119256"/>
                <a:gd name="connsiteX5" fmla="*/ 171779 w 231265"/>
                <a:gd name="connsiteY5" fmla="*/ 119256 h 119256"/>
                <a:gd name="connsiteX6" fmla="*/ 57510 w 231265"/>
                <a:gd name="connsiteY6" fmla="*/ 119255 h 119256"/>
                <a:gd name="connsiteX0" fmla="*/ 2565 w 233794"/>
                <a:gd name="connsiteY0" fmla="*/ 74950 h 119356"/>
                <a:gd name="connsiteX1" fmla="*/ 60039 w 233794"/>
                <a:gd name="connsiteY1" fmla="*/ 386 h 119356"/>
                <a:gd name="connsiteX2" fmla="*/ 174309 w 233794"/>
                <a:gd name="connsiteY2" fmla="*/ 386 h 119356"/>
                <a:gd name="connsiteX3" fmla="*/ 233794 w 233794"/>
                <a:gd name="connsiteY3" fmla="*/ 59871 h 119356"/>
                <a:gd name="connsiteX4" fmla="*/ 233793 w 233794"/>
                <a:gd name="connsiteY4" fmla="*/ 59871 h 119356"/>
                <a:gd name="connsiteX5" fmla="*/ 174308 w 233794"/>
                <a:gd name="connsiteY5" fmla="*/ 119356 h 119356"/>
                <a:gd name="connsiteX6" fmla="*/ 60039 w 233794"/>
                <a:gd name="connsiteY6" fmla="*/ 119355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94" h="119356">
                  <a:moveTo>
                    <a:pt x="2565" y="74950"/>
                  </a:moveTo>
                  <a:cubicBezTo>
                    <a:pt x="-10992" y="35876"/>
                    <a:pt x="32265" y="-4387"/>
                    <a:pt x="60039" y="386"/>
                  </a:cubicBezTo>
                  <a:lnTo>
                    <a:pt x="174309" y="386"/>
                  </a:lnTo>
                  <a:cubicBezTo>
                    <a:pt x="207162" y="386"/>
                    <a:pt x="233794" y="27018"/>
                    <a:pt x="233794" y="59871"/>
                  </a:cubicBezTo>
                  <a:lnTo>
                    <a:pt x="233793" y="59871"/>
                  </a:lnTo>
                  <a:cubicBezTo>
                    <a:pt x="233793" y="92724"/>
                    <a:pt x="207161" y="119356"/>
                    <a:pt x="174308" y="119356"/>
                  </a:cubicBezTo>
                  <a:lnTo>
                    <a:pt x="60039" y="119355"/>
                  </a:lnTo>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8" name="Rectangle: Rounded Corners 27">
              <a:extLst>
                <a:ext uri="{FF2B5EF4-FFF2-40B4-BE49-F238E27FC236}">
                  <a16:creationId xmlns:a16="http://schemas.microsoft.com/office/drawing/2014/main" id="{5F36CB80-9D3F-4499-A124-B62616D8F1B0}"/>
                </a:ext>
              </a:extLst>
            </p:cNvPr>
            <p:cNvSpPr/>
            <p:nvPr/>
          </p:nvSpPr>
          <p:spPr bwMode="auto">
            <a:xfrm rot="19281290">
              <a:off x="8739524" y="3391058"/>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9" name="Rectangle: Rounded Corners 28">
              <a:extLst>
                <a:ext uri="{FF2B5EF4-FFF2-40B4-BE49-F238E27FC236}">
                  <a16:creationId xmlns:a16="http://schemas.microsoft.com/office/drawing/2014/main" id="{F0EDB88F-FDB7-40E6-AE60-08448908B37C}"/>
                </a:ext>
              </a:extLst>
            </p:cNvPr>
            <p:cNvSpPr/>
            <p:nvPr/>
          </p:nvSpPr>
          <p:spPr bwMode="auto">
            <a:xfrm rot="19281290">
              <a:off x="8810648" y="3468839"/>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0" name="Rectangle: Rounded Corners 29">
              <a:extLst>
                <a:ext uri="{FF2B5EF4-FFF2-40B4-BE49-F238E27FC236}">
                  <a16:creationId xmlns:a16="http://schemas.microsoft.com/office/drawing/2014/main" id="{9B092DAF-1F57-4D5A-A29E-F0609DBEF540}"/>
                </a:ext>
              </a:extLst>
            </p:cNvPr>
            <p:cNvSpPr/>
            <p:nvPr/>
          </p:nvSpPr>
          <p:spPr bwMode="auto">
            <a:xfrm rot="19281290">
              <a:off x="8901049" y="3529572"/>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4" name="Rectangle 9">
              <a:extLst>
                <a:ext uri="{FF2B5EF4-FFF2-40B4-BE49-F238E27FC236}">
                  <a16:creationId xmlns:a16="http://schemas.microsoft.com/office/drawing/2014/main" id="{EBE61F86-07EC-42BA-89F2-5FFAE3A64061}"/>
                </a:ext>
              </a:extLst>
            </p:cNvPr>
            <p:cNvSpPr>
              <a:spLocks noChangeArrowheads="1"/>
            </p:cNvSpPr>
            <p:nvPr/>
          </p:nvSpPr>
          <p:spPr bwMode="auto">
            <a:xfrm>
              <a:off x="9417191" y="2417106"/>
              <a:ext cx="1372669" cy="1429965"/>
            </a:xfrm>
            <a:prstGeom prst="rect">
              <a:avLst/>
            </a:prstGeom>
            <a:solidFill>
              <a:srgbClr val="50E6FF"/>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9" name="Group 20">
              <a:extLst>
                <a:ext uri="{FF2B5EF4-FFF2-40B4-BE49-F238E27FC236}">
                  <a16:creationId xmlns:a16="http://schemas.microsoft.com/office/drawing/2014/main" id="{AFC3F2AD-FB24-4C0E-B308-1E7999438A4F}"/>
                </a:ext>
              </a:extLst>
            </p:cNvPr>
            <p:cNvGrpSpPr>
              <a:grpSpLocks noChangeAspect="1"/>
            </p:cNvGrpSpPr>
            <p:nvPr/>
          </p:nvGrpSpPr>
          <p:grpSpPr bwMode="auto">
            <a:xfrm>
              <a:off x="9570200" y="2707834"/>
              <a:ext cx="1075322" cy="981997"/>
              <a:chOff x="3764" y="3313"/>
              <a:chExt cx="353" cy="309"/>
            </a:xfrm>
            <a:solidFill>
              <a:schemeClr val="bg1">
                <a:lumMod val="95000"/>
              </a:schemeClr>
            </a:solidFill>
          </p:grpSpPr>
          <p:sp>
            <p:nvSpPr>
              <p:cNvPr id="36" name="Freeform 21">
                <a:extLst>
                  <a:ext uri="{FF2B5EF4-FFF2-40B4-BE49-F238E27FC236}">
                    <a16:creationId xmlns:a16="http://schemas.microsoft.com/office/drawing/2014/main" id="{C4ED84F1-77FD-48BE-973B-5A311FE0CEC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1919B321-6826-48CA-AA19-3BF2BA0B631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53388E4A-F1C6-4BDD-95FF-D42F48AB75F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850E8DBE-A963-44C0-8438-5C5FF3966B76}"/>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45E01A79-D837-45B4-878C-2F488747545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751A598F-CEDB-42C2-961D-D7F0567632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E192615F-0DC1-48E9-875D-AA6136E6810C}"/>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7CED59C2-1556-4272-9ED4-C96ABD11506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81B26560-592C-46EE-A26B-5728E2E093A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D26BBF26-6EC9-4CBC-816B-2E1C091E888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66AB713B-6C54-4DFC-B791-DC7FBD71D4BA}"/>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37646C94-3CEB-413B-9460-2CB901331708}"/>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7E0E4089-B0E9-4603-B79E-B4A1026686B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B0E846B7-A9E9-4E75-BB32-6EB762D4588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A1572533-EB1B-46A2-A956-B776B0965143}"/>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CF7B2F5E-EB61-4BDB-9801-FF837056606E}"/>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B2ACD292-5777-4E8B-913C-AE19BAD7E4F1}"/>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9C181D4-6ACB-4606-A8E1-0BF2776F5A37}"/>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9" name="Graphic 7" descr="Heart">
              <a:extLst>
                <a:ext uri="{FF2B5EF4-FFF2-40B4-BE49-F238E27FC236}">
                  <a16:creationId xmlns:a16="http://schemas.microsoft.com/office/drawing/2014/main" id="{2E2B85DD-6D05-4AD2-AD42-24B18397200C}"/>
                </a:ext>
              </a:extLst>
            </p:cNvPr>
            <p:cNvSpPr/>
            <p:nvPr/>
          </p:nvSpPr>
          <p:spPr>
            <a:xfrm>
              <a:off x="8572209" y="1627909"/>
              <a:ext cx="697706" cy="657259"/>
            </a:xfrm>
            <a:custGeom>
              <a:avLst/>
              <a:gdLst>
                <a:gd name="connsiteX0" fmla="*/ 330994 w 657225"/>
                <a:gd name="connsiteY0" fmla="*/ 135066 h 619125"/>
                <a:gd name="connsiteX1" fmla="*/ 7144 w 657225"/>
                <a:gd name="connsiteY1" fmla="*/ 173166 h 619125"/>
                <a:gd name="connsiteX2" fmla="*/ 330994 w 657225"/>
                <a:gd name="connsiteY2" fmla="*/ 620841 h 619125"/>
                <a:gd name="connsiteX3" fmla="*/ 654844 w 657225"/>
                <a:gd name="connsiteY3" fmla="*/ 173166 h 619125"/>
                <a:gd name="connsiteX4" fmla="*/ 330994 w 657225"/>
                <a:gd name="connsiteY4" fmla="*/ 135066 h 6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619125">
                  <a:moveTo>
                    <a:pt x="330994" y="135066"/>
                  </a:moveTo>
                  <a:cubicBezTo>
                    <a:pt x="210979" y="-103059"/>
                    <a:pt x="7144" y="39816"/>
                    <a:pt x="7144" y="173166"/>
                  </a:cubicBezTo>
                  <a:cubicBezTo>
                    <a:pt x="7144" y="373191"/>
                    <a:pt x="330994" y="620841"/>
                    <a:pt x="330994" y="620841"/>
                  </a:cubicBezTo>
                  <a:cubicBezTo>
                    <a:pt x="330994" y="620841"/>
                    <a:pt x="654844" y="373191"/>
                    <a:pt x="654844" y="173166"/>
                  </a:cubicBezTo>
                  <a:cubicBezTo>
                    <a:pt x="654844" y="39816"/>
                    <a:pt x="451009" y="-103059"/>
                    <a:pt x="330994" y="135066"/>
                  </a:cubicBezTo>
                  <a:close/>
                </a:path>
              </a:pathLst>
            </a:custGeom>
            <a:solidFill>
              <a:srgbClr val="50E6FF"/>
            </a:solidFill>
            <a:ln w="12700" cap="flat">
              <a:noFill/>
              <a:prstDash val="solid"/>
              <a:miter/>
            </a:ln>
          </p:spPr>
          <p:txBody>
            <a:bodyPr rtlCol="0" anchor="ctr"/>
            <a:lstStyle/>
            <a:p>
              <a:endParaRPr lang="en-US"/>
            </a:p>
          </p:txBody>
        </p:sp>
        <p:sp>
          <p:nvSpPr>
            <p:cNvPr id="58" name="Cylinder 513">
              <a:extLst>
                <a:ext uri="{FF2B5EF4-FFF2-40B4-BE49-F238E27FC236}">
                  <a16:creationId xmlns:a16="http://schemas.microsoft.com/office/drawing/2014/main" id="{D8D64180-A1CC-A143-9777-17A72D5A9718}"/>
                </a:ext>
              </a:extLst>
            </p:cNvPr>
            <p:cNvSpPr/>
            <p:nvPr/>
          </p:nvSpPr>
          <p:spPr bwMode="auto">
            <a:xfrm>
              <a:off x="7241325" y="2294576"/>
              <a:ext cx="1214044" cy="1642815"/>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C0E3E119-4108-564A-A9A0-C150AB316208}"/>
                </a:ext>
              </a:extLst>
            </p:cNvPr>
            <p:cNvSpPr/>
            <p:nvPr/>
          </p:nvSpPr>
          <p:spPr bwMode="auto">
            <a:xfrm>
              <a:off x="9417191" y="2417106"/>
              <a:ext cx="1372669" cy="145119"/>
            </a:xfrm>
            <a:prstGeom prst="rect">
              <a:avLst/>
            </a:prstGeom>
            <a:solidFill>
              <a:srgbClr val="02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Oval 11">
              <a:extLst>
                <a:ext uri="{FF2B5EF4-FFF2-40B4-BE49-F238E27FC236}">
                  <a16:creationId xmlns:a16="http://schemas.microsoft.com/office/drawing/2014/main" id="{1C40CCC6-A35F-FE4B-B8D8-674A4719F8BF}"/>
                </a:ext>
              </a:extLst>
            </p:cNvPr>
            <p:cNvSpPr>
              <a:spLocks noChangeArrowheads="1"/>
            </p:cNvSpPr>
            <p:nvPr/>
          </p:nvSpPr>
          <p:spPr bwMode="auto">
            <a:xfrm>
              <a:off x="10502224"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0" name="Oval 12">
              <a:extLst>
                <a:ext uri="{FF2B5EF4-FFF2-40B4-BE49-F238E27FC236}">
                  <a16:creationId xmlns:a16="http://schemas.microsoft.com/office/drawing/2014/main" id="{7028183C-3332-E249-AB71-8E2F6DEC62B6}"/>
                </a:ext>
              </a:extLst>
            </p:cNvPr>
            <p:cNvSpPr>
              <a:spLocks noChangeArrowheads="1"/>
            </p:cNvSpPr>
            <p:nvPr/>
          </p:nvSpPr>
          <p:spPr bwMode="auto">
            <a:xfrm>
              <a:off x="10579545"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Oval 13">
              <a:extLst>
                <a:ext uri="{FF2B5EF4-FFF2-40B4-BE49-F238E27FC236}">
                  <a16:creationId xmlns:a16="http://schemas.microsoft.com/office/drawing/2014/main" id="{33EBAC56-3BAA-5344-B20B-2E424646373C}"/>
                </a:ext>
              </a:extLst>
            </p:cNvPr>
            <p:cNvSpPr>
              <a:spLocks noChangeArrowheads="1"/>
            </p:cNvSpPr>
            <p:nvPr/>
          </p:nvSpPr>
          <p:spPr bwMode="auto">
            <a:xfrm>
              <a:off x="10659958"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Tree>
    <p:extLst>
      <p:ext uri="{BB962C8B-B14F-4D97-AF65-F5344CB8AC3E}">
        <p14:creationId xmlns:p14="http://schemas.microsoft.com/office/powerpoint/2010/main" val="258434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11655840" cy="899665"/>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Simplified deployment with</a:t>
            </a:r>
            <a:br>
              <a:rPr lang="en-US" sz="2800" b="1" cap="none" spc="0">
                <a:solidFill>
                  <a:srgbClr val="000000"/>
                </a:solidFill>
                <a:latin typeface="Segoe UI Semibold" panose="020B0502040204020203" pitchFamily="34" charset="0"/>
                <a:cs typeface="Segoe UI Semibold" panose="020B0502040204020203" pitchFamily="34" charset="0"/>
              </a:rPr>
            </a:br>
            <a:r>
              <a:rPr lang="en-US" sz="2800" b="1" cap="none" spc="0">
                <a:solidFill>
                  <a:srgbClr val="000000"/>
                </a:solidFill>
                <a:latin typeface="Segoe UI Semibold" panose="020B0502040204020203" pitchFamily="34" charset="0"/>
                <a:cs typeface="Segoe UI Semibold" panose="020B0502040204020203" pitchFamily="34" charset="0"/>
              </a:rPr>
              <a:t>containers &amp; Kubernetes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2351782"/>
            <a:ext cx="5471409" cy="3065455"/>
          </a:xfrm>
        </p:spPr>
        <p:txBody>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A container is a standardized unit of software that includes everything needed to run it </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Kubernetes is a container hosting platform</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Benefits of containers and Kubernetes:</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Fast to deploy </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Self-contained – no installation required </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Upgrades are easy because - just upload a new image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Scalable, multi-tenant, designed for elasticity</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Provides abstraction layer so you can run anywhere</a:t>
            </a:r>
          </a:p>
        </p:txBody>
      </p:sp>
      <p:grpSp>
        <p:nvGrpSpPr>
          <p:cNvPr id="33" name="Group 32">
            <a:extLst>
              <a:ext uri="{FF2B5EF4-FFF2-40B4-BE49-F238E27FC236}">
                <a16:creationId xmlns:a16="http://schemas.microsoft.com/office/drawing/2014/main" id="{C8B14E46-ED44-9742-93FF-826D0A7D9802}"/>
              </a:ext>
            </a:extLst>
          </p:cNvPr>
          <p:cNvGrpSpPr/>
          <p:nvPr/>
        </p:nvGrpSpPr>
        <p:grpSpPr>
          <a:xfrm>
            <a:off x="7632318" y="1952251"/>
            <a:ext cx="3013839" cy="2953499"/>
            <a:chOff x="8977958" y="3508975"/>
            <a:chExt cx="1299338" cy="1273324"/>
          </a:xfrm>
        </p:grpSpPr>
        <p:sp>
          <p:nvSpPr>
            <p:cNvPr id="34" name="Rectangle 33">
              <a:extLst>
                <a:ext uri="{FF2B5EF4-FFF2-40B4-BE49-F238E27FC236}">
                  <a16:creationId xmlns:a16="http://schemas.microsoft.com/office/drawing/2014/main" id="{88E013B6-31C9-4F40-8FFB-51B2B54414F6}"/>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5" name="Group 34">
              <a:extLst>
                <a:ext uri="{FF2B5EF4-FFF2-40B4-BE49-F238E27FC236}">
                  <a16:creationId xmlns:a16="http://schemas.microsoft.com/office/drawing/2014/main" id="{DE1FA40A-2EDF-C342-8EB6-40E4DD98A5EE}"/>
                </a:ext>
              </a:extLst>
            </p:cNvPr>
            <p:cNvGrpSpPr/>
            <p:nvPr/>
          </p:nvGrpSpPr>
          <p:grpSpPr>
            <a:xfrm>
              <a:off x="9043983" y="3570184"/>
              <a:ext cx="1174694" cy="1097220"/>
              <a:chOff x="9043983" y="3570184"/>
              <a:chExt cx="1174694" cy="1097220"/>
            </a:xfrm>
          </p:grpSpPr>
          <p:sp>
            <p:nvSpPr>
              <p:cNvPr id="36" name="TextBox 35">
                <a:extLst>
                  <a:ext uri="{FF2B5EF4-FFF2-40B4-BE49-F238E27FC236}">
                    <a16:creationId xmlns:a16="http://schemas.microsoft.com/office/drawing/2014/main" id="{4153323C-C096-DD4E-85D8-BE18F13D0F44}"/>
                  </a:ext>
                </a:extLst>
              </p:cNvPr>
              <p:cNvSpPr txBox="1"/>
              <p:nvPr/>
            </p:nvSpPr>
            <p:spPr>
              <a:xfrm>
                <a:off x="9049777" y="4521445"/>
                <a:ext cx="1168900" cy="145959"/>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9043983" y="3570184"/>
                <a:ext cx="1169365" cy="939382"/>
                <a:chOff x="8464489" y="2534822"/>
                <a:chExt cx="1610123" cy="1413420"/>
              </a:xfrm>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600">
                      <a:solidFill>
                        <a:schemeClr val="tx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Spark</a:t>
                  </a:r>
                  <a:endPar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sp>
        <p:nvSpPr>
          <p:cNvPr id="5" name="TextBox 4">
            <a:extLst>
              <a:ext uri="{FF2B5EF4-FFF2-40B4-BE49-F238E27FC236}">
                <a16:creationId xmlns:a16="http://schemas.microsoft.com/office/drawing/2014/main" id="{1C0827FA-A08F-D044-AF26-2C0B2855A657}"/>
              </a:ext>
            </a:extLst>
          </p:cNvPr>
          <p:cNvSpPr txBox="1"/>
          <p:nvPr/>
        </p:nvSpPr>
        <p:spPr>
          <a:xfrm>
            <a:off x="8717486" y="3347899"/>
            <a:ext cx="84350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Container</a:t>
            </a:r>
          </a:p>
        </p:txBody>
      </p:sp>
    </p:spTree>
    <p:extLst>
      <p:ext uri="{BB962C8B-B14F-4D97-AF65-F5344CB8AC3E}">
        <p14:creationId xmlns:p14="http://schemas.microsoft.com/office/powerpoint/2010/main" val="157185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0BBD927A-D7BE-1A47-B46A-C1C6DF81A889}"/>
              </a:ext>
            </a:extLst>
          </p:cNvPr>
          <p:cNvSpPr/>
          <p:nvPr/>
        </p:nvSpPr>
        <p:spPr bwMode="auto">
          <a:xfrm>
            <a:off x="1" y="914400"/>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53BB3F0-C6E8-4B45-BF0D-A821BECF14F2}"/>
              </a:ext>
            </a:extLst>
          </p:cNvPr>
          <p:cNvSpPr>
            <a:spLocks noGrp="1"/>
          </p:cNvSpPr>
          <p:nvPr>
            <p:ph type="title" idx="4294967295"/>
          </p:nvPr>
        </p:nvSpPr>
        <p:spPr>
          <a:xfrm>
            <a:off x="297288" y="314563"/>
            <a:ext cx="11655425" cy="900113"/>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Increase analytics and apps performance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668010"/>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319746"/>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279235"/>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364774"/>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122807"/>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69"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77782"/>
                  <a:chOff x="2601701" y="5883211"/>
                  <a:chExt cx="831068" cy="577782"/>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77782"/>
                  <a:chOff x="2601701" y="5883211"/>
                  <a:chExt cx="831068" cy="577782"/>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77782"/>
                  <a:chOff x="2601701" y="5883211"/>
                  <a:chExt cx="831068" cy="577782"/>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77782"/>
                  <a:chOff x="2601701" y="5883211"/>
                  <a:chExt cx="831068" cy="577782"/>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07" y="1988750"/>
                  <a:ext cx="343364" cy="322453"/>
                  <a:chOff x="5786695" y="1006762"/>
                  <a:chExt cx="466934"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373557"/>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0570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358C72-D959-4C42-B4E7-2DB200CAA7DD}"/>
              </a:ext>
            </a:extLst>
          </p:cNvPr>
          <p:cNvSpPr>
            <a:spLocks noGrp="1"/>
          </p:cNvSpPr>
          <p:nvPr>
            <p:ph type="title"/>
          </p:nvPr>
        </p:nvSpPr>
        <p:spPr>
          <a:xfrm>
            <a:off x="322248" y="735045"/>
            <a:ext cx="4130482" cy="780597"/>
          </a:xfrm>
        </p:spPr>
        <p:txBody>
          <a:bodyPr>
            <a:normAutofit fontScale="90000"/>
          </a:bodyPr>
          <a:lstStyle/>
          <a:p>
            <a:r>
              <a:rPr lang="en-US"/>
              <a:t>Unified development and administration</a:t>
            </a:r>
            <a:endParaRPr lang="en-US">
              <a:solidFill>
                <a:srgbClr val="FF0000"/>
              </a:solidFill>
            </a:endParaRPr>
          </a:p>
        </p:txBody>
      </p:sp>
      <p:sp>
        <p:nvSpPr>
          <p:cNvPr id="5" name="Text Placeholder 4">
            <a:extLst>
              <a:ext uri="{FF2B5EF4-FFF2-40B4-BE49-F238E27FC236}">
                <a16:creationId xmlns:a16="http://schemas.microsoft.com/office/drawing/2014/main" id="{A326AA20-9EDF-404F-8084-7FFA900B4C68}"/>
              </a:ext>
            </a:extLst>
          </p:cNvPr>
          <p:cNvSpPr>
            <a:spLocks noGrp="1"/>
          </p:cNvSpPr>
          <p:nvPr>
            <p:ph type="body" sz="quarter" idx="4294967295"/>
          </p:nvPr>
        </p:nvSpPr>
        <p:spPr>
          <a:xfrm>
            <a:off x="322248" y="2355703"/>
            <a:ext cx="4426698" cy="3966943"/>
          </a:xfrm>
        </p:spPr>
        <p:txBody>
          <a:bodyPr>
            <a:normAutofit fontScale="92500" lnSpcReduction="10000"/>
          </a:bodyPr>
          <a:lstStyle/>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Azure Data Studio provides a unified tool for querying data using a notebook experience for both T-SQL and Spark</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Easily access all your data across SQL Server and HDFS</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cluster administration portal provides easy to use cloud-style managed services for HA, monitoring, backup/recovery, security, and provisioning.</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REST API and command line tools simplify automation</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development and management experience is consistent regardless of where you run – on prem or any of the major cloud providers</a:t>
            </a:r>
          </a:p>
        </p:txBody>
      </p:sp>
      <p:grpSp>
        <p:nvGrpSpPr>
          <p:cNvPr id="6" name="Group 5">
            <a:extLst>
              <a:ext uri="{FF2B5EF4-FFF2-40B4-BE49-F238E27FC236}">
                <a16:creationId xmlns:a16="http://schemas.microsoft.com/office/drawing/2014/main" id="{8F3360A4-6002-D24C-9D08-F7F32B2DDBF1}"/>
              </a:ext>
            </a:extLst>
          </p:cNvPr>
          <p:cNvGrpSpPr/>
          <p:nvPr/>
        </p:nvGrpSpPr>
        <p:grpSpPr>
          <a:xfrm>
            <a:off x="5140242" y="449452"/>
            <a:ext cx="10510446" cy="6013342"/>
            <a:chOff x="5041761" y="651631"/>
            <a:chExt cx="8053202" cy="4607479"/>
          </a:xfrm>
        </p:grpSpPr>
        <p:sp>
          <p:nvSpPr>
            <p:cNvPr id="2" name="Rectangle: Rounded Corners 1">
              <a:extLst>
                <a:ext uri="{FF2B5EF4-FFF2-40B4-BE49-F238E27FC236}">
                  <a16:creationId xmlns:a16="http://schemas.microsoft.com/office/drawing/2014/main" id="{0FA4CB71-2818-4617-A03E-59C9BDC8F561}"/>
                </a:ext>
              </a:extLst>
            </p:cNvPr>
            <p:cNvSpPr/>
            <p:nvPr/>
          </p:nvSpPr>
          <p:spPr bwMode="auto">
            <a:xfrm>
              <a:off x="5041761" y="651631"/>
              <a:ext cx="8053202" cy="4607479"/>
            </a:xfrm>
            <a:prstGeom prst="roundRect">
              <a:avLst>
                <a:gd name="adj" fmla="val 2370"/>
              </a:avLst>
            </a:prstGeom>
            <a:solidFill>
              <a:srgbClr val="000000"/>
            </a:solidFill>
            <a:ln w="12700">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4" name="Picture 3">
              <a:extLst>
                <a:ext uri="{FF2B5EF4-FFF2-40B4-BE49-F238E27FC236}">
                  <a16:creationId xmlns:a16="http://schemas.microsoft.com/office/drawing/2014/main" id="{28E6F421-E4D4-4663-9F50-267C15C16B01}"/>
                </a:ext>
              </a:extLst>
            </p:cNvPr>
            <p:cNvPicPr>
              <a:picLocks noChangeAspect="1"/>
            </p:cNvPicPr>
            <p:nvPr/>
          </p:nvPicPr>
          <p:blipFill rotWithShape="1">
            <a:blip r:embed="rId3">
              <a:extLst>
                <a:ext uri="{28A0092B-C50C-407E-A947-70E740481C1C}">
                  <a14:useLocalDpi xmlns:a14="http://schemas.microsoft.com/office/drawing/2010/main" val="0"/>
                </a:ext>
              </a:extLst>
            </a:blip>
            <a:srcRect t="2568"/>
            <a:stretch/>
          </p:blipFill>
          <p:spPr>
            <a:xfrm>
              <a:off x="5262711" y="870455"/>
              <a:ext cx="7611612" cy="4169525"/>
            </a:xfrm>
            <a:prstGeom prst="rect">
              <a:avLst/>
            </a:prstGeom>
          </p:spPr>
        </p:pic>
      </p:grpSp>
      <p:pic>
        <p:nvPicPr>
          <p:cNvPr id="7" name="Picture 6">
            <a:extLst>
              <a:ext uri="{FF2B5EF4-FFF2-40B4-BE49-F238E27FC236}">
                <a16:creationId xmlns:a16="http://schemas.microsoft.com/office/drawing/2014/main" id="{D2129A4B-4179-47A9-81D1-01F801166AFB}"/>
              </a:ext>
            </a:extLst>
          </p:cNvPr>
          <p:cNvPicPr>
            <a:picLocks noChangeAspect="1"/>
          </p:cNvPicPr>
          <p:nvPr/>
        </p:nvPicPr>
        <p:blipFill>
          <a:blip r:embed="rId4"/>
          <a:stretch>
            <a:fillRect/>
          </a:stretch>
        </p:blipFill>
        <p:spPr>
          <a:xfrm>
            <a:off x="5420795" y="735044"/>
            <a:ext cx="9550634" cy="5441757"/>
          </a:xfrm>
          <a:prstGeom prst="rect">
            <a:avLst/>
          </a:prstGeom>
        </p:spPr>
      </p:pic>
      <p:sp>
        <p:nvSpPr>
          <p:cNvPr id="8" name="Rectangle 7">
            <a:extLst>
              <a:ext uri="{FF2B5EF4-FFF2-40B4-BE49-F238E27FC236}">
                <a16:creationId xmlns:a16="http://schemas.microsoft.com/office/drawing/2014/main" id="{3A5AD65C-D19A-4884-98C8-917D8629EE44}"/>
              </a:ext>
            </a:extLst>
          </p:cNvPr>
          <p:cNvSpPr/>
          <p:nvPr/>
        </p:nvSpPr>
        <p:spPr>
          <a:xfrm>
            <a:off x="5345723" y="664308"/>
            <a:ext cx="82887" cy="57442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2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EAC4-7C24-5F47-8B61-9766666A6B3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DBFECC-E703-BC4C-B623-13E3BCD49632}"/>
              </a:ext>
            </a:extLst>
          </p:cNvPr>
          <p:cNvPicPr>
            <a:picLocks noChangeAspect="1"/>
          </p:cNvPicPr>
          <p:nvPr/>
        </p:nvPicPr>
        <p:blipFill>
          <a:blip r:embed="rId2"/>
          <a:stretch>
            <a:fillRect/>
          </a:stretch>
        </p:blipFill>
        <p:spPr>
          <a:xfrm>
            <a:off x="1219200" y="366753"/>
            <a:ext cx="9753600" cy="6491247"/>
          </a:xfrm>
          <a:prstGeom prst="rect">
            <a:avLst/>
          </a:prstGeom>
        </p:spPr>
      </p:pic>
    </p:spTree>
    <p:extLst>
      <p:ext uri="{BB962C8B-B14F-4D97-AF65-F5344CB8AC3E}">
        <p14:creationId xmlns:p14="http://schemas.microsoft.com/office/powerpoint/2010/main" val="19486058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FEBA2D-8FC2-4EDA-8104-E132425438D5}"/>
              </a:ext>
            </a:extLst>
          </p:cNvPr>
          <p:cNvPicPr>
            <a:picLocks noChangeAspect="1"/>
          </p:cNvPicPr>
          <p:nvPr/>
        </p:nvPicPr>
        <p:blipFill>
          <a:blip r:embed="rId2"/>
          <a:stretch>
            <a:fillRect/>
          </a:stretch>
        </p:blipFill>
        <p:spPr>
          <a:xfrm>
            <a:off x="0" y="0"/>
            <a:ext cx="10048875" cy="6391454"/>
          </a:xfrm>
          <a:prstGeom prst="rect">
            <a:avLst/>
          </a:prstGeom>
        </p:spPr>
      </p:pic>
      <p:sp>
        <p:nvSpPr>
          <p:cNvPr id="6" name="TextBox 5">
            <a:extLst>
              <a:ext uri="{FF2B5EF4-FFF2-40B4-BE49-F238E27FC236}">
                <a16:creationId xmlns:a16="http://schemas.microsoft.com/office/drawing/2014/main" id="{FECC1D08-B3AE-4BCD-932F-6B6E865850E1}"/>
              </a:ext>
            </a:extLst>
          </p:cNvPr>
          <p:cNvSpPr txBox="1"/>
          <p:nvPr/>
        </p:nvSpPr>
        <p:spPr>
          <a:xfrm>
            <a:off x="2739432" y="6422213"/>
            <a:ext cx="2586547" cy="307777"/>
          </a:xfrm>
          <a:prstGeom prst="rect">
            <a:avLst/>
          </a:prstGeom>
          <a:noFill/>
        </p:spPr>
        <p:txBody>
          <a:bodyPr wrap="square" rtlCol="0">
            <a:spAutoFit/>
          </a:bodyPr>
          <a:lstStyle/>
          <a:p>
            <a:r>
              <a:rPr lang="en-US" sz="1400" b="1">
                <a:solidFill>
                  <a:schemeClr val="accent6">
                    <a:lumMod val="75000"/>
                  </a:schemeClr>
                </a:solidFill>
              </a:rPr>
              <a:t>2. External Table created</a:t>
            </a:r>
          </a:p>
        </p:txBody>
      </p:sp>
    </p:spTree>
    <p:extLst>
      <p:ext uri="{BB962C8B-B14F-4D97-AF65-F5344CB8AC3E}">
        <p14:creationId xmlns:p14="http://schemas.microsoft.com/office/powerpoint/2010/main" val="7449520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66EB91-9AF1-484A-A448-5F273C480B9B}"/>
              </a:ext>
            </a:extLst>
          </p:cNvPr>
          <p:cNvPicPr>
            <a:picLocks noChangeAspect="1"/>
          </p:cNvPicPr>
          <p:nvPr/>
        </p:nvPicPr>
        <p:blipFill>
          <a:blip r:embed="rId2"/>
          <a:stretch>
            <a:fillRect/>
          </a:stretch>
        </p:blipFill>
        <p:spPr>
          <a:xfrm>
            <a:off x="0" y="0"/>
            <a:ext cx="11887200" cy="5967046"/>
          </a:xfrm>
          <a:prstGeom prst="rect">
            <a:avLst/>
          </a:prstGeom>
        </p:spPr>
      </p:pic>
      <p:sp>
        <p:nvSpPr>
          <p:cNvPr id="4" name="TextBox 3">
            <a:extLst>
              <a:ext uri="{FF2B5EF4-FFF2-40B4-BE49-F238E27FC236}">
                <a16:creationId xmlns:a16="http://schemas.microsoft.com/office/drawing/2014/main" id="{9A9F3EB1-3A24-4C77-89F9-40D260F4C220}"/>
              </a:ext>
            </a:extLst>
          </p:cNvPr>
          <p:cNvSpPr txBox="1"/>
          <p:nvPr/>
        </p:nvSpPr>
        <p:spPr>
          <a:xfrm>
            <a:off x="1881179" y="6221687"/>
            <a:ext cx="4824421" cy="369332"/>
          </a:xfrm>
          <a:prstGeom prst="rect">
            <a:avLst/>
          </a:prstGeom>
          <a:noFill/>
        </p:spPr>
        <p:txBody>
          <a:bodyPr wrap="square" rtlCol="0">
            <a:spAutoFit/>
          </a:bodyPr>
          <a:lstStyle/>
          <a:p>
            <a:r>
              <a:rPr lang="en-US" sz="1400" b="1">
                <a:solidFill>
                  <a:schemeClr val="accent6">
                    <a:lumMod val="75000"/>
                  </a:schemeClr>
                </a:solidFill>
              </a:rPr>
              <a:t>4. Copy the path </a:t>
            </a:r>
            <a:r>
              <a:rPr lang="en-US" b="1">
                <a:solidFill>
                  <a:schemeClr val="accent6">
                    <a:lumMod val="75000"/>
                  </a:schemeClr>
                </a:solidFill>
              </a:rPr>
              <a:t>of</a:t>
            </a:r>
            <a:r>
              <a:rPr lang="en-US" sz="1400" b="1">
                <a:solidFill>
                  <a:schemeClr val="accent6">
                    <a:lumMod val="75000"/>
                  </a:schemeClr>
                </a:solidFill>
              </a:rPr>
              <a:t> the Spark Jar file ( This can be a local file)</a:t>
            </a:r>
          </a:p>
        </p:txBody>
      </p:sp>
    </p:spTree>
    <p:extLst>
      <p:ext uri="{BB962C8B-B14F-4D97-AF65-F5344CB8AC3E}">
        <p14:creationId xmlns:p14="http://schemas.microsoft.com/office/powerpoint/2010/main" val="13424012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BC108B-3D62-4520-9723-A531F76B9F35}"/>
              </a:ext>
            </a:extLst>
          </p:cNvPr>
          <p:cNvPicPr>
            <a:picLocks noChangeAspect="1"/>
          </p:cNvPicPr>
          <p:nvPr/>
        </p:nvPicPr>
        <p:blipFill>
          <a:blip r:embed="rId2"/>
          <a:stretch>
            <a:fillRect/>
          </a:stretch>
        </p:blipFill>
        <p:spPr>
          <a:xfrm>
            <a:off x="758609" y="0"/>
            <a:ext cx="10674782" cy="6858000"/>
          </a:xfrm>
          <a:prstGeom prst="rect">
            <a:avLst/>
          </a:prstGeom>
        </p:spPr>
      </p:pic>
    </p:spTree>
    <p:extLst>
      <p:ext uri="{BB962C8B-B14F-4D97-AF65-F5344CB8AC3E}">
        <p14:creationId xmlns:p14="http://schemas.microsoft.com/office/powerpoint/2010/main" val="12059307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0FEB3-28E9-4697-9C95-ECBF23E72571}"/>
              </a:ext>
            </a:extLst>
          </p:cNvPr>
          <p:cNvPicPr>
            <a:picLocks noChangeAspect="1"/>
          </p:cNvPicPr>
          <p:nvPr/>
        </p:nvPicPr>
        <p:blipFill>
          <a:blip r:embed="rId2"/>
          <a:stretch>
            <a:fillRect/>
          </a:stretch>
        </p:blipFill>
        <p:spPr>
          <a:xfrm>
            <a:off x="207399" y="76200"/>
            <a:ext cx="9434052" cy="6524625"/>
          </a:xfrm>
          <a:prstGeom prst="rect">
            <a:avLst/>
          </a:prstGeom>
        </p:spPr>
      </p:pic>
      <p:sp>
        <p:nvSpPr>
          <p:cNvPr id="4" name="Rectangle 3">
            <a:extLst>
              <a:ext uri="{FF2B5EF4-FFF2-40B4-BE49-F238E27FC236}">
                <a16:creationId xmlns:a16="http://schemas.microsoft.com/office/drawing/2014/main" id="{828A7EAA-D0F4-44C2-8DA6-2E0C972F1754}"/>
              </a:ext>
            </a:extLst>
          </p:cNvPr>
          <p:cNvSpPr/>
          <p:nvPr/>
        </p:nvSpPr>
        <p:spPr>
          <a:xfrm>
            <a:off x="3171574" y="3587750"/>
            <a:ext cx="3051425" cy="904126"/>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7565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7E2FE-ADA0-4B7D-B060-DE89E154BFE8}"/>
              </a:ext>
            </a:extLst>
          </p:cNvPr>
          <p:cNvPicPr>
            <a:picLocks noChangeAspect="1"/>
          </p:cNvPicPr>
          <p:nvPr/>
        </p:nvPicPr>
        <p:blipFill>
          <a:blip r:embed="rId2"/>
          <a:stretch>
            <a:fillRect/>
          </a:stretch>
        </p:blipFill>
        <p:spPr>
          <a:xfrm>
            <a:off x="755018" y="0"/>
            <a:ext cx="10681963" cy="6858000"/>
          </a:xfrm>
          <a:prstGeom prst="rect">
            <a:avLst/>
          </a:prstGeom>
        </p:spPr>
      </p:pic>
      <p:sp>
        <p:nvSpPr>
          <p:cNvPr id="3" name="Rectangle 2">
            <a:extLst>
              <a:ext uri="{FF2B5EF4-FFF2-40B4-BE49-F238E27FC236}">
                <a16:creationId xmlns:a16="http://schemas.microsoft.com/office/drawing/2014/main" id="{AF943455-EF67-4811-8F30-C938A120F49A}"/>
              </a:ext>
            </a:extLst>
          </p:cNvPr>
          <p:cNvSpPr/>
          <p:nvPr/>
        </p:nvSpPr>
        <p:spPr>
          <a:xfrm>
            <a:off x="3044574" y="1828800"/>
            <a:ext cx="3051425" cy="904126"/>
          </a:xfrm>
          <a:prstGeom prst="rect">
            <a:avLst/>
          </a:prstGeom>
          <a:solidFill>
            <a:schemeClr val="accent6">
              <a:lumMod val="7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5874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E4E71B-1C0E-47F3-ACD4-0962961155DC}"/>
              </a:ext>
            </a:extLst>
          </p:cNvPr>
          <p:cNvSpPr txBox="1"/>
          <p:nvPr/>
        </p:nvSpPr>
        <p:spPr>
          <a:xfrm>
            <a:off x="6369424" y="6589893"/>
            <a:ext cx="5811526" cy="189283"/>
          </a:xfrm>
          <a:prstGeom prst="rect">
            <a:avLst/>
          </a:prstGeom>
          <a:noFill/>
        </p:spPr>
        <p:txBody>
          <a:bodyPr wrap="square" lIns="91440" tIns="45720" rIns="91440" bIns="45720" rtlCol="0">
            <a:spAutoFit/>
          </a:bodyPr>
          <a:lstStyle/>
          <a:p>
            <a:pPr algn="r">
              <a:lnSpc>
                <a:spcPct val="90000"/>
              </a:lnSpc>
              <a:spcAft>
                <a:spcPts val="600"/>
              </a:spcAft>
            </a:pPr>
            <a:r>
              <a:rPr lang="en-US" sz="700">
                <a:solidFill>
                  <a:schemeClr val="bg1"/>
                </a:solidFill>
              </a:rPr>
              <a:t>*IDC White Paper, Data Age 2025: The Evolution of Data to Life-Critical </a:t>
            </a:r>
          </a:p>
        </p:txBody>
      </p:sp>
      <p:cxnSp>
        <p:nvCxnSpPr>
          <p:cNvPr id="9" name="Straight Connector 8">
            <a:extLst>
              <a:ext uri="{FF2B5EF4-FFF2-40B4-BE49-F238E27FC236}">
                <a16:creationId xmlns:a16="http://schemas.microsoft.com/office/drawing/2014/main" id="{9473C9C4-D020-4E47-AD7D-3EF0C00899EB}"/>
              </a:ext>
            </a:extLst>
          </p:cNvPr>
          <p:cNvCxnSpPr>
            <a:cxnSpLocks/>
          </p:cNvCxnSpPr>
          <p:nvPr/>
        </p:nvCxnSpPr>
        <p:spPr>
          <a:xfrm>
            <a:off x="6096000" y="717550"/>
            <a:ext cx="0" cy="54229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4AB5FCC-973A-DA46-A993-938A2F207B84}"/>
              </a:ext>
            </a:extLst>
          </p:cNvPr>
          <p:cNvGrpSpPr/>
          <p:nvPr/>
        </p:nvGrpSpPr>
        <p:grpSpPr>
          <a:xfrm>
            <a:off x="7578561" y="1129146"/>
            <a:ext cx="3321502" cy="5054040"/>
            <a:chOff x="7578561" y="1129146"/>
            <a:chExt cx="3321502" cy="5054040"/>
          </a:xfrm>
        </p:grpSpPr>
        <p:sp>
          <p:nvSpPr>
            <p:cNvPr id="4" name="Text Placeholder 6">
              <a:extLst>
                <a:ext uri="{FF2B5EF4-FFF2-40B4-BE49-F238E27FC236}">
                  <a16:creationId xmlns:a16="http://schemas.microsoft.com/office/drawing/2014/main" id="{F16ECB2E-08C7-D541-9091-66D3E1BFE229}"/>
                </a:ext>
              </a:extLst>
            </p:cNvPr>
            <p:cNvSpPr txBox="1">
              <a:spLocks/>
            </p:cNvSpPr>
            <p:nvPr/>
          </p:nvSpPr>
          <p:spPr>
            <a:xfrm>
              <a:off x="7578561" y="5278323"/>
              <a:ext cx="3321502" cy="9048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3600" b="1">
                  <a:solidFill>
                    <a:srgbClr val="50E6FF"/>
                  </a:solidFill>
                  <a:latin typeface="Segoe UI Semibold" panose="020B0502040204020203" pitchFamily="34" charset="0"/>
                  <a:cs typeface="Segoe UI Semibold" panose="020B0502040204020203" pitchFamily="34" charset="0"/>
                </a:rPr>
                <a:t>163 ZBs </a:t>
              </a:r>
              <a:br>
                <a:rPr lang="en-US" sz="20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of data will be generated </a:t>
              </a:r>
            </a:p>
          </p:txBody>
        </p:sp>
        <p:sp>
          <p:nvSpPr>
            <p:cNvPr id="1653" name="Text Placeholder 6">
              <a:extLst>
                <a:ext uri="{FF2B5EF4-FFF2-40B4-BE49-F238E27FC236}">
                  <a16:creationId xmlns:a16="http://schemas.microsoft.com/office/drawing/2014/main" id="{CD665364-43E1-0245-B06F-85A1B9278C17}"/>
                </a:ext>
              </a:extLst>
            </p:cNvPr>
            <p:cNvSpPr txBox="1">
              <a:spLocks/>
            </p:cNvSpPr>
            <p:nvPr/>
          </p:nvSpPr>
          <p:spPr>
            <a:xfrm>
              <a:off x="7578561" y="1129146"/>
              <a:ext cx="3321502"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b="1">
                  <a:solidFill>
                    <a:srgbClr val="50E6FF"/>
                  </a:solidFill>
                  <a:latin typeface="Segoe UI Semibold" panose="020B0502040204020203" pitchFamily="34" charset="0"/>
                  <a:cs typeface="Segoe UI Semibold" panose="020B0502040204020203" pitchFamily="34" charset="0"/>
                </a:rPr>
                <a:t>In 2025</a:t>
              </a:r>
            </a:p>
          </p:txBody>
        </p:sp>
        <p:grpSp>
          <p:nvGrpSpPr>
            <p:cNvPr id="11" name="Group 10">
              <a:extLst>
                <a:ext uri="{FF2B5EF4-FFF2-40B4-BE49-F238E27FC236}">
                  <a16:creationId xmlns:a16="http://schemas.microsoft.com/office/drawing/2014/main" id="{41EE4659-8626-D44D-BC40-0CC803AA6C6D}"/>
                </a:ext>
              </a:extLst>
            </p:cNvPr>
            <p:cNvGrpSpPr/>
            <p:nvPr/>
          </p:nvGrpSpPr>
          <p:grpSpPr>
            <a:xfrm>
              <a:off x="7763691" y="2297017"/>
              <a:ext cx="3034608" cy="2263967"/>
              <a:chOff x="7162800" y="1881788"/>
              <a:chExt cx="3034608" cy="2263967"/>
            </a:xfrm>
          </p:grpSpPr>
          <p:sp>
            <p:nvSpPr>
              <p:cNvPr id="236" name="Rectangle 235">
                <a:extLst>
                  <a:ext uri="{FF2B5EF4-FFF2-40B4-BE49-F238E27FC236}">
                    <a16:creationId xmlns:a16="http://schemas.microsoft.com/office/drawing/2014/main" id="{C76A819E-8068-6D4D-9738-0F3A86E54A19}"/>
                  </a:ext>
                </a:extLst>
              </p:cNvPr>
              <p:cNvSpPr/>
              <p:nvPr/>
            </p:nvSpPr>
            <p:spPr>
              <a:xfrm>
                <a:off x="79872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7" name="Rectangle 236">
                <a:extLst>
                  <a:ext uri="{FF2B5EF4-FFF2-40B4-BE49-F238E27FC236}">
                    <a16:creationId xmlns:a16="http://schemas.microsoft.com/office/drawing/2014/main" id="{B323E7D6-7FCA-804B-9774-C033A2466B7C}"/>
                  </a:ext>
                </a:extLst>
              </p:cNvPr>
              <p:cNvSpPr/>
              <p:nvPr/>
            </p:nvSpPr>
            <p:spPr>
              <a:xfrm>
                <a:off x="77800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E7B6FE1A-0B81-E24C-AB4B-47459D9A0658}"/>
                  </a:ext>
                </a:extLst>
              </p:cNvPr>
              <p:cNvSpPr/>
              <p:nvPr/>
            </p:nvSpPr>
            <p:spPr>
              <a:xfrm>
                <a:off x="75717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585909A-36BA-FE49-B46A-4D0C6A01FC75}"/>
                  </a:ext>
                </a:extLst>
              </p:cNvPr>
              <p:cNvSpPr/>
              <p:nvPr/>
            </p:nvSpPr>
            <p:spPr>
              <a:xfrm>
                <a:off x="73689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0" name="Rectangle 239">
                <a:extLst>
                  <a:ext uri="{FF2B5EF4-FFF2-40B4-BE49-F238E27FC236}">
                    <a16:creationId xmlns:a16="http://schemas.microsoft.com/office/drawing/2014/main" id="{4DDEF7D0-C716-0740-8886-1DC0313B89E9}"/>
                  </a:ext>
                </a:extLst>
              </p:cNvPr>
              <p:cNvSpPr/>
              <p:nvPr/>
            </p:nvSpPr>
            <p:spPr>
              <a:xfrm>
                <a:off x="71628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07D47A18-9E08-DE45-BF02-5ED68F395D75}"/>
                  </a:ext>
                </a:extLst>
              </p:cNvPr>
              <p:cNvSpPr/>
              <p:nvPr/>
            </p:nvSpPr>
            <p:spPr>
              <a:xfrm>
                <a:off x="79872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99C722D0-00D3-884F-B2B6-D37DA98BA93F}"/>
                  </a:ext>
                </a:extLst>
              </p:cNvPr>
              <p:cNvSpPr/>
              <p:nvPr/>
            </p:nvSpPr>
            <p:spPr>
              <a:xfrm>
                <a:off x="79872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3" name="Rectangle 242">
                <a:extLst>
                  <a:ext uri="{FF2B5EF4-FFF2-40B4-BE49-F238E27FC236}">
                    <a16:creationId xmlns:a16="http://schemas.microsoft.com/office/drawing/2014/main" id="{EDFB8046-FA80-ED4E-B3EF-C385F92C6DD0}"/>
                  </a:ext>
                </a:extLst>
              </p:cNvPr>
              <p:cNvSpPr/>
              <p:nvPr/>
            </p:nvSpPr>
            <p:spPr>
              <a:xfrm>
                <a:off x="79872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391E8873-DBB0-F34E-96C3-918A6ADBD019}"/>
                  </a:ext>
                </a:extLst>
              </p:cNvPr>
              <p:cNvSpPr/>
              <p:nvPr/>
            </p:nvSpPr>
            <p:spPr>
              <a:xfrm>
                <a:off x="77800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CA4DCD3-E86B-AD46-B8C7-E876DB37C76D}"/>
                  </a:ext>
                </a:extLst>
              </p:cNvPr>
              <p:cNvSpPr/>
              <p:nvPr/>
            </p:nvSpPr>
            <p:spPr>
              <a:xfrm>
                <a:off x="77800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DD57CD1A-EF91-7547-968E-10841F7B644D}"/>
                  </a:ext>
                </a:extLst>
              </p:cNvPr>
              <p:cNvSpPr/>
              <p:nvPr/>
            </p:nvSpPr>
            <p:spPr>
              <a:xfrm>
                <a:off x="77800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7" name="Rectangle 246">
                <a:extLst>
                  <a:ext uri="{FF2B5EF4-FFF2-40B4-BE49-F238E27FC236}">
                    <a16:creationId xmlns:a16="http://schemas.microsoft.com/office/drawing/2014/main" id="{E82A63F5-AA38-2F4E-B56E-C89CB39565B9}"/>
                  </a:ext>
                </a:extLst>
              </p:cNvPr>
              <p:cNvSpPr/>
              <p:nvPr/>
            </p:nvSpPr>
            <p:spPr>
              <a:xfrm>
                <a:off x="75717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A003CCD3-16EB-9A43-B139-47DDC3B9E49C}"/>
                  </a:ext>
                </a:extLst>
              </p:cNvPr>
              <p:cNvSpPr/>
              <p:nvPr/>
            </p:nvSpPr>
            <p:spPr>
              <a:xfrm>
                <a:off x="75717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C31EA70B-1563-4842-92FE-54CA59D6D384}"/>
                  </a:ext>
                </a:extLst>
              </p:cNvPr>
              <p:cNvSpPr/>
              <p:nvPr/>
            </p:nvSpPr>
            <p:spPr>
              <a:xfrm>
                <a:off x="73689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0" name="Rectangle 249">
                <a:extLst>
                  <a:ext uri="{FF2B5EF4-FFF2-40B4-BE49-F238E27FC236}">
                    <a16:creationId xmlns:a16="http://schemas.microsoft.com/office/drawing/2014/main" id="{F8B96A05-A100-5C42-AF48-C92F50616955}"/>
                  </a:ext>
                </a:extLst>
              </p:cNvPr>
              <p:cNvSpPr/>
              <p:nvPr/>
            </p:nvSpPr>
            <p:spPr>
              <a:xfrm>
                <a:off x="71628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B5A24E34-B24B-624A-BF55-F918C37ECA25}"/>
                  </a:ext>
                </a:extLst>
              </p:cNvPr>
              <p:cNvSpPr/>
              <p:nvPr/>
            </p:nvSpPr>
            <p:spPr>
              <a:xfrm>
                <a:off x="79872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274BD7F0-D38E-9247-AD71-8CB5ECCEB76C}"/>
                  </a:ext>
                </a:extLst>
              </p:cNvPr>
              <p:cNvSpPr/>
              <p:nvPr/>
            </p:nvSpPr>
            <p:spPr>
              <a:xfrm>
                <a:off x="77800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08F812D0-0AA3-8346-AC95-46E3E56AC204}"/>
                  </a:ext>
                </a:extLst>
              </p:cNvPr>
              <p:cNvSpPr/>
              <p:nvPr/>
            </p:nvSpPr>
            <p:spPr>
              <a:xfrm>
                <a:off x="75717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D1765D0-7F25-824A-AB3B-184D262AD494}"/>
                  </a:ext>
                </a:extLst>
              </p:cNvPr>
              <p:cNvSpPr/>
              <p:nvPr/>
            </p:nvSpPr>
            <p:spPr>
              <a:xfrm>
                <a:off x="73689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96AC9CA6-45BC-CB42-A003-1B522B0663D5}"/>
                  </a:ext>
                </a:extLst>
              </p:cNvPr>
              <p:cNvSpPr/>
              <p:nvPr/>
            </p:nvSpPr>
            <p:spPr>
              <a:xfrm>
                <a:off x="71628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2418041-5D50-184C-BEF7-78DB243941B0}"/>
                  </a:ext>
                </a:extLst>
              </p:cNvPr>
              <p:cNvSpPr/>
              <p:nvPr/>
            </p:nvSpPr>
            <p:spPr>
              <a:xfrm>
                <a:off x="75717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A5741262-A32C-AB43-9D5B-1F11DDC057D6}"/>
                  </a:ext>
                </a:extLst>
              </p:cNvPr>
              <p:cNvSpPr/>
              <p:nvPr/>
            </p:nvSpPr>
            <p:spPr>
              <a:xfrm>
                <a:off x="73689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46B0B8F7-D17D-1448-8495-A64FC3A54655}"/>
                  </a:ext>
                </a:extLst>
              </p:cNvPr>
              <p:cNvSpPr/>
              <p:nvPr/>
            </p:nvSpPr>
            <p:spPr>
              <a:xfrm>
                <a:off x="71628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283318B3-C0ED-CA44-A90C-5172486190BD}"/>
                  </a:ext>
                </a:extLst>
              </p:cNvPr>
              <p:cNvSpPr/>
              <p:nvPr/>
            </p:nvSpPr>
            <p:spPr>
              <a:xfrm>
                <a:off x="73689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7CFB285E-9BB4-4C46-A625-B99E4D1299AF}"/>
                  </a:ext>
                </a:extLst>
              </p:cNvPr>
              <p:cNvSpPr/>
              <p:nvPr/>
            </p:nvSpPr>
            <p:spPr>
              <a:xfrm>
                <a:off x="71628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DA3E0B5-B490-EE41-8DCD-45B5A6EFFFFA}"/>
                  </a:ext>
                </a:extLst>
              </p:cNvPr>
              <p:cNvGrpSpPr/>
              <p:nvPr/>
            </p:nvGrpSpPr>
            <p:grpSpPr>
              <a:xfrm>
                <a:off x="7162800" y="1881788"/>
                <a:ext cx="977208" cy="991441"/>
                <a:chOff x="7162800" y="1668657"/>
                <a:chExt cx="977208" cy="991441"/>
              </a:xfrm>
            </p:grpSpPr>
            <p:sp>
              <p:nvSpPr>
                <p:cNvPr id="262" name="Rectangle 261">
                  <a:extLst>
                    <a:ext uri="{FF2B5EF4-FFF2-40B4-BE49-F238E27FC236}">
                      <a16:creationId xmlns:a16="http://schemas.microsoft.com/office/drawing/2014/main" id="{5C94667E-5E34-704B-BF3F-750D0D3FC35E}"/>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3" name="Rectangle 262">
                  <a:extLst>
                    <a:ext uri="{FF2B5EF4-FFF2-40B4-BE49-F238E27FC236}">
                      <a16:creationId xmlns:a16="http://schemas.microsoft.com/office/drawing/2014/main" id="{23F824BF-7A8A-0348-8A40-7B21B4522BFD}"/>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C0B550BC-AAC8-2744-B7A9-586A20C74176}"/>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87930984-B40A-F54E-888F-C29B4038DCA9}"/>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6" name="Rectangle 265">
                  <a:extLst>
                    <a:ext uri="{FF2B5EF4-FFF2-40B4-BE49-F238E27FC236}">
                      <a16:creationId xmlns:a16="http://schemas.microsoft.com/office/drawing/2014/main" id="{893CE648-E881-D847-B57D-AA61EDEF8B4C}"/>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776194B9-0D44-7C4F-AA31-4D7BAB268763}"/>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B8CEAFD0-E50B-774D-842F-747935B02B52}"/>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71" name="Rectangle 270">
                  <a:extLst>
                    <a:ext uri="{FF2B5EF4-FFF2-40B4-BE49-F238E27FC236}">
                      <a16:creationId xmlns:a16="http://schemas.microsoft.com/office/drawing/2014/main" id="{EBE71015-1510-1743-90BB-2A3523C845B6}"/>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F40D6505-8E24-164D-AF26-69F3DEF3BB47}"/>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73" name="Rectangle 272">
                  <a:extLst>
                    <a:ext uri="{FF2B5EF4-FFF2-40B4-BE49-F238E27FC236}">
                      <a16:creationId xmlns:a16="http://schemas.microsoft.com/office/drawing/2014/main" id="{69F07C08-4777-304C-BE0F-BD594247EBC8}"/>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448B0F8E-5D13-9749-9CAE-59027276102A}"/>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0EFE2B32-A5DE-8746-8F94-42A28E9FF034}"/>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3516D5E4-15C8-7A4C-99A0-9298B730C95F}"/>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6368617E-58C1-B549-B988-6C3DF27CB6CC}"/>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438E4E0F-4E1A-A547-BC97-D27B056A9780}"/>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D9AF961E-B253-B94D-8A44-3EF683EDF9D5}"/>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F00E6CF1-9D3A-1346-B3AE-FE7F01431320}"/>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4243026D-50FF-714C-986B-99711A256092}"/>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46EADA31-E2BD-F346-8454-4E445C33DB8E}"/>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B47E625A-DA89-7244-9545-70881B640D3B}"/>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ED86DAF0-8BB1-1A44-A3A8-94EC5EB6F2CB}"/>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8" name="Rectangle 287">
                  <a:extLst>
                    <a:ext uri="{FF2B5EF4-FFF2-40B4-BE49-F238E27FC236}">
                      <a16:creationId xmlns:a16="http://schemas.microsoft.com/office/drawing/2014/main" id="{433416B0-B763-C84C-8352-DCC8E1ABE4AC}"/>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852698E-78BA-064E-9D50-AD8055754819}"/>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202816E2-4881-B849-B656-06D0CC5CC4E3}"/>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4B7A1509-D89D-C64C-90D5-7C6314193A0F}"/>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Rectangle 319">
                <a:extLst>
                  <a:ext uri="{FF2B5EF4-FFF2-40B4-BE49-F238E27FC236}">
                    <a16:creationId xmlns:a16="http://schemas.microsoft.com/office/drawing/2014/main" id="{E1EB003A-8E5D-D549-8808-CE2FD38CF680}"/>
                  </a:ext>
                </a:extLst>
              </p:cNvPr>
              <p:cNvSpPr/>
              <p:nvPr/>
            </p:nvSpPr>
            <p:spPr>
              <a:xfrm>
                <a:off x="8811820"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1" name="Rectangle 320">
                <a:extLst>
                  <a:ext uri="{FF2B5EF4-FFF2-40B4-BE49-F238E27FC236}">
                    <a16:creationId xmlns:a16="http://schemas.microsoft.com/office/drawing/2014/main" id="{FE257ABB-F252-8948-9570-60CC2031CB9B}"/>
                  </a:ext>
                </a:extLst>
              </p:cNvPr>
              <p:cNvSpPr/>
              <p:nvPr/>
            </p:nvSpPr>
            <p:spPr>
              <a:xfrm>
                <a:off x="8604627"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2DF07737-482B-A146-A2DD-0324B0C84011}"/>
                  </a:ext>
                </a:extLst>
              </p:cNvPr>
              <p:cNvSpPr/>
              <p:nvPr/>
            </p:nvSpPr>
            <p:spPr>
              <a:xfrm>
                <a:off x="8396334"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CD4C8E89-A1EC-B246-B008-B3C89B3C5D33}"/>
                  </a:ext>
                </a:extLst>
              </p:cNvPr>
              <p:cNvSpPr/>
              <p:nvPr/>
            </p:nvSpPr>
            <p:spPr>
              <a:xfrm>
                <a:off x="8193565"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5" name="Rectangle 324">
                <a:extLst>
                  <a:ext uri="{FF2B5EF4-FFF2-40B4-BE49-F238E27FC236}">
                    <a16:creationId xmlns:a16="http://schemas.microsoft.com/office/drawing/2014/main" id="{C5BE0236-E6C3-6844-95E5-BA851FD45941}"/>
                  </a:ext>
                </a:extLst>
              </p:cNvPr>
              <p:cNvSpPr/>
              <p:nvPr/>
            </p:nvSpPr>
            <p:spPr>
              <a:xfrm>
                <a:off x="881182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9DEA736D-9DDE-A34F-8634-DCB698358ECA}"/>
                  </a:ext>
                </a:extLst>
              </p:cNvPr>
              <p:cNvSpPr/>
              <p:nvPr/>
            </p:nvSpPr>
            <p:spPr>
              <a:xfrm>
                <a:off x="881182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7" name="Rectangle 326">
                <a:extLst>
                  <a:ext uri="{FF2B5EF4-FFF2-40B4-BE49-F238E27FC236}">
                    <a16:creationId xmlns:a16="http://schemas.microsoft.com/office/drawing/2014/main" id="{16BC7FA6-612E-CD49-ABD1-1DD635E4A6B9}"/>
                  </a:ext>
                </a:extLst>
              </p:cNvPr>
              <p:cNvSpPr/>
              <p:nvPr/>
            </p:nvSpPr>
            <p:spPr>
              <a:xfrm>
                <a:off x="881182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65C639D3-91A6-BB44-89FF-E90E68DF1B9D}"/>
                  </a:ext>
                </a:extLst>
              </p:cNvPr>
              <p:cNvSpPr/>
              <p:nvPr/>
            </p:nvSpPr>
            <p:spPr>
              <a:xfrm>
                <a:off x="8604627"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2FDE4356-9943-B644-8160-4A05C5FFB9FE}"/>
                  </a:ext>
                </a:extLst>
              </p:cNvPr>
              <p:cNvSpPr/>
              <p:nvPr/>
            </p:nvSpPr>
            <p:spPr>
              <a:xfrm>
                <a:off x="8604627"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0917C646-41DB-6E4A-BBCC-4F9E7737BE47}"/>
                  </a:ext>
                </a:extLst>
              </p:cNvPr>
              <p:cNvSpPr/>
              <p:nvPr/>
            </p:nvSpPr>
            <p:spPr>
              <a:xfrm>
                <a:off x="8604627"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31" name="Rectangle 330">
                <a:extLst>
                  <a:ext uri="{FF2B5EF4-FFF2-40B4-BE49-F238E27FC236}">
                    <a16:creationId xmlns:a16="http://schemas.microsoft.com/office/drawing/2014/main" id="{022328FE-E0C6-754B-91EB-F92549F49CC9}"/>
                  </a:ext>
                </a:extLst>
              </p:cNvPr>
              <p:cNvSpPr/>
              <p:nvPr/>
            </p:nvSpPr>
            <p:spPr>
              <a:xfrm>
                <a:off x="8396334"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6231BFDB-CFC9-CD49-9E2F-EC3BF00888AC}"/>
                  </a:ext>
                </a:extLst>
              </p:cNvPr>
              <p:cNvSpPr/>
              <p:nvPr/>
            </p:nvSpPr>
            <p:spPr>
              <a:xfrm>
                <a:off x="8396334"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E62A4C86-C011-5040-8937-B7AF9470C440}"/>
                  </a:ext>
                </a:extLst>
              </p:cNvPr>
              <p:cNvSpPr/>
              <p:nvPr/>
            </p:nvSpPr>
            <p:spPr>
              <a:xfrm>
                <a:off x="8193565"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35" name="Rectangle 334">
                <a:extLst>
                  <a:ext uri="{FF2B5EF4-FFF2-40B4-BE49-F238E27FC236}">
                    <a16:creationId xmlns:a16="http://schemas.microsoft.com/office/drawing/2014/main" id="{6050221B-9B91-C645-8AF3-FAA6C63DDA4A}"/>
                  </a:ext>
                </a:extLst>
              </p:cNvPr>
              <p:cNvSpPr/>
              <p:nvPr/>
            </p:nvSpPr>
            <p:spPr>
              <a:xfrm>
                <a:off x="8811820"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AA6B8DCB-9F8D-D647-9F50-5767F9094C58}"/>
                  </a:ext>
                </a:extLst>
              </p:cNvPr>
              <p:cNvSpPr/>
              <p:nvPr/>
            </p:nvSpPr>
            <p:spPr>
              <a:xfrm>
                <a:off x="8604627"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1A74A61E-E95B-E04A-9F64-443892ED3B8C}"/>
                  </a:ext>
                </a:extLst>
              </p:cNvPr>
              <p:cNvSpPr/>
              <p:nvPr/>
            </p:nvSpPr>
            <p:spPr>
              <a:xfrm>
                <a:off x="8396334"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022535B8-8652-FD43-970B-260EEEA8FE23}"/>
                  </a:ext>
                </a:extLst>
              </p:cNvPr>
              <p:cNvSpPr/>
              <p:nvPr/>
            </p:nvSpPr>
            <p:spPr>
              <a:xfrm>
                <a:off x="8193565"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F0A4700A-BC9A-8849-9D5C-3FC187602834}"/>
                  </a:ext>
                </a:extLst>
              </p:cNvPr>
              <p:cNvSpPr/>
              <p:nvPr/>
            </p:nvSpPr>
            <p:spPr>
              <a:xfrm>
                <a:off x="8396334"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0191DB5A-1595-DA46-99B0-1FC88461A065}"/>
                  </a:ext>
                </a:extLst>
              </p:cNvPr>
              <p:cNvSpPr/>
              <p:nvPr/>
            </p:nvSpPr>
            <p:spPr>
              <a:xfrm>
                <a:off x="8193565"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15A85FF1-37BA-674F-AAF7-B26DE03B70BE}"/>
                  </a:ext>
                </a:extLst>
              </p:cNvPr>
              <p:cNvSpPr/>
              <p:nvPr/>
            </p:nvSpPr>
            <p:spPr>
              <a:xfrm>
                <a:off x="8193565"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D8D636C4-BE58-714E-94AD-D91E2F61B335}"/>
                  </a:ext>
                </a:extLst>
              </p:cNvPr>
              <p:cNvSpPr/>
              <p:nvPr/>
            </p:nvSpPr>
            <p:spPr>
              <a:xfrm>
                <a:off x="8811820" y="250353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7" name="Rectangle 346">
                <a:extLst>
                  <a:ext uri="{FF2B5EF4-FFF2-40B4-BE49-F238E27FC236}">
                    <a16:creationId xmlns:a16="http://schemas.microsoft.com/office/drawing/2014/main" id="{4AF2390C-54B8-A14F-BF39-491BE7BDAA05}"/>
                  </a:ext>
                </a:extLst>
              </p:cNvPr>
              <p:cNvSpPr/>
              <p:nvPr/>
            </p:nvSpPr>
            <p:spPr>
              <a:xfrm>
                <a:off x="8604627"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4329AA6C-A983-8D4C-AA49-A66E225D1D5C}"/>
                  </a:ext>
                </a:extLst>
              </p:cNvPr>
              <p:cNvSpPr/>
              <p:nvPr/>
            </p:nvSpPr>
            <p:spPr>
              <a:xfrm>
                <a:off x="8396334" y="208198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C66E6D4E-965A-064F-98C9-A6E338278034}"/>
                  </a:ext>
                </a:extLst>
              </p:cNvPr>
              <p:cNvSpPr/>
              <p:nvPr/>
            </p:nvSpPr>
            <p:spPr>
              <a:xfrm>
                <a:off x="8193565"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51" name="Rectangle 350">
                <a:extLst>
                  <a:ext uri="{FF2B5EF4-FFF2-40B4-BE49-F238E27FC236}">
                    <a16:creationId xmlns:a16="http://schemas.microsoft.com/office/drawing/2014/main" id="{647E0907-7177-0E46-8636-A6C3F93176A2}"/>
                  </a:ext>
                </a:extLst>
              </p:cNvPr>
              <p:cNvSpPr/>
              <p:nvPr/>
            </p:nvSpPr>
            <p:spPr>
              <a:xfrm>
                <a:off x="8811820"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98F3489C-DDA0-8E4C-9944-BD6E037537B0}"/>
                  </a:ext>
                </a:extLst>
              </p:cNvPr>
              <p:cNvSpPr/>
              <p:nvPr/>
            </p:nvSpPr>
            <p:spPr>
              <a:xfrm>
                <a:off x="8811820" y="271958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53" name="Rectangle 352">
                <a:extLst>
                  <a:ext uri="{FF2B5EF4-FFF2-40B4-BE49-F238E27FC236}">
                    <a16:creationId xmlns:a16="http://schemas.microsoft.com/office/drawing/2014/main" id="{9436C796-A5FF-4947-9DEF-0DAECC00C04E}"/>
                  </a:ext>
                </a:extLst>
              </p:cNvPr>
              <p:cNvSpPr/>
              <p:nvPr/>
            </p:nvSpPr>
            <p:spPr>
              <a:xfrm>
                <a:off x="8604627"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3563AB32-8CC2-0F43-B533-2E0098477DC0}"/>
                  </a:ext>
                </a:extLst>
              </p:cNvPr>
              <p:cNvSpPr/>
              <p:nvPr/>
            </p:nvSpPr>
            <p:spPr>
              <a:xfrm>
                <a:off x="8604627"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55" name="Rectangle 354">
                <a:extLst>
                  <a:ext uri="{FF2B5EF4-FFF2-40B4-BE49-F238E27FC236}">
                    <a16:creationId xmlns:a16="http://schemas.microsoft.com/office/drawing/2014/main" id="{3630DAB6-8F43-D041-8B0B-45599369F11F}"/>
                  </a:ext>
                </a:extLst>
              </p:cNvPr>
              <p:cNvSpPr/>
              <p:nvPr/>
            </p:nvSpPr>
            <p:spPr>
              <a:xfrm>
                <a:off x="8396334" y="272044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92649437-0719-274F-A952-9BE6DF3032FC}"/>
                  </a:ext>
                </a:extLst>
              </p:cNvPr>
              <p:cNvSpPr/>
              <p:nvPr/>
            </p:nvSpPr>
            <p:spPr>
              <a:xfrm>
                <a:off x="8811820" y="20810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40DA727A-0191-7A40-88D4-BCBCF4994EB1}"/>
                  </a:ext>
                </a:extLst>
              </p:cNvPr>
              <p:cNvSpPr/>
              <p:nvPr/>
            </p:nvSpPr>
            <p:spPr>
              <a:xfrm>
                <a:off x="8604627"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968DF3DB-3BF3-4E4B-A2B0-C555E28BC56D}"/>
                  </a:ext>
                </a:extLst>
              </p:cNvPr>
              <p:cNvSpPr/>
              <p:nvPr/>
            </p:nvSpPr>
            <p:spPr>
              <a:xfrm>
                <a:off x="8396334"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D782DD88-776A-CE43-96F9-1CFA8174F1F0}"/>
                  </a:ext>
                </a:extLst>
              </p:cNvPr>
              <p:cNvSpPr/>
              <p:nvPr/>
            </p:nvSpPr>
            <p:spPr>
              <a:xfrm>
                <a:off x="8193565"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CE6421A1-8D2E-5A47-AA70-D7DC2E1DDC98}"/>
                  </a:ext>
                </a:extLst>
              </p:cNvPr>
              <p:cNvSpPr/>
              <p:nvPr/>
            </p:nvSpPr>
            <p:spPr>
              <a:xfrm>
                <a:off x="8396334" y="250181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72E84E7A-0EC8-574A-B2B0-7B3A259DEBE1}"/>
                  </a:ext>
                </a:extLst>
              </p:cNvPr>
              <p:cNvSpPr/>
              <p:nvPr/>
            </p:nvSpPr>
            <p:spPr>
              <a:xfrm>
                <a:off x="8193565"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975ACF81-6DF4-7C41-AAFA-E98913FA7DF1}"/>
                  </a:ext>
                </a:extLst>
              </p:cNvPr>
              <p:cNvSpPr/>
              <p:nvPr/>
            </p:nvSpPr>
            <p:spPr>
              <a:xfrm>
                <a:off x="8193565"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2C162D3A-7472-1443-A149-38946D6815EE}"/>
                  </a:ext>
                </a:extLst>
              </p:cNvPr>
              <p:cNvSpPr/>
              <p:nvPr/>
            </p:nvSpPr>
            <p:spPr>
              <a:xfrm>
                <a:off x="8811820" y="18817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7" name="Rectangle 366">
                <a:extLst>
                  <a:ext uri="{FF2B5EF4-FFF2-40B4-BE49-F238E27FC236}">
                    <a16:creationId xmlns:a16="http://schemas.microsoft.com/office/drawing/2014/main" id="{8E041BEC-6D74-F84E-AA9D-067B387A3755}"/>
                  </a:ext>
                </a:extLst>
              </p:cNvPr>
              <p:cNvSpPr/>
              <p:nvPr/>
            </p:nvSpPr>
            <p:spPr>
              <a:xfrm>
                <a:off x="8604627"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8B929987-E6FC-0F45-93F8-0137D2F8F0EC}"/>
                  </a:ext>
                </a:extLst>
              </p:cNvPr>
              <p:cNvSpPr/>
              <p:nvPr/>
            </p:nvSpPr>
            <p:spPr>
              <a:xfrm>
                <a:off x="8396334" y="188265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A61EF7B4-A3F0-0349-866A-8DF7F68013C6}"/>
                  </a:ext>
                </a:extLst>
              </p:cNvPr>
              <p:cNvSpPr/>
              <p:nvPr/>
            </p:nvSpPr>
            <p:spPr>
              <a:xfrm>
                <a:off x="8193565"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2AB5178D-C122-EE4B-8CF0-51F223399DA1}"/>
                  </a:ext>
                </a:extLst>
              </p:cNvPr>
              <p:cNvSpPr/>
              <p:nvPr/>
            </p:nvSpPr>
            <p:spPr>
              <a:xfrm>
                <a:off x="9017000"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99" name="Rectangle 398">
                <a:extLst>
                  <a:ext uri="{FF2B5EF4-FFF2-40B4-BE49-F238E27FC236}">
                    <a16:creationId xmlns:a16="http://schemas.microsoft.com/office/drawing/2014/main" id="{6878D637-667D-6D42-92BB-2AACE019769D}"/>
                  </a:ext>
                </a:extLst>
              </p:cNvPr>
              <p:cNvSpPr/>
              <p:nvPr/>
            </p:nvSpPr>
            <p:spPr>
              <a:xfrm>
                <a:off x="9017000"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00" name="Rectangle 399">
                <a:extLst>
                  <a:ext uri="{FF2B5EF4-FFF2-40B4-BE49-F238E27FC236}">
                    <a16:creationId xmlns:a16="http://schemas.microsoft.com/office/drawing/2014/main" id="{037C370C-6B1C-874F-811B-899B429C2341}"/>
                  </a:ext>
                </a:extLst>
              </p:cNvPr>
              <p:cNvSpPr/>
              <p:nvPr/>
            </p:nvSpPr>
            <p:spPr>
              <a:xfrm>
                <a:off x="9017000"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C4D8D27F-D998-1846-9C17-10640005321A}"/>
                  </a:ext>
                </a:extLst>
              </p:cNvPr>
              <p:cNvSpPr/>
              <p:nvPr/>
            </p:nvSpPr>
            <p:spPr>
              <a:xfrm>
                <a:off x="9017000"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360BFFC5-6846-4D47-BD34-46FC4031C273}"/>
                  </a:ext>
                </a:extLst>
              </p:cNvPr>
              <p:cNvSpPr/>
              <p:nvPr/>
            </p:nvSpPr>
            <p:spPr>
              <a:xfrm>
                <a:off x="9017000"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1F0A031D-D10D-9F46-B4FD-B6941CA4764A}"/>
                  </a:ext>
                </a:extLst>
              </p:cNvPr>
              <p:cNvSpPr/>
              <p:nvPr/>
            </p:nvSpPr>
            <p:spPr>
              <a:xfrm>
                <a:off x="9017000"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04" name="Rectangle 403">
                <a:extLst>
                  <a:ext uri="{FF2B5EF4-FFF2-40B4-BE49-F238E27FC236}">
                    <a16:creationId xmlns:a16="http://schemas.microsoft.com/office/drawing/2014/main" id="{C68786DA-924A-8043-B096-01920F05486F}"/>
                  </a:ext>
                </a:extLst>
              </p:cNvPr>
              <p:cNvSpPr/>
              <p:nvPr/>
            </p:nvSpPr>
            <p:spPr>
              <a:xfrm>
                <a:off x="9017000"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D704955F-CB8D-8342-A016-70E3D9042868}"/>
                  </a:ext>
                </a:extLst>
              </p:cNvPr>
              <p:cNvSpPr/>
              <p:nvPr/>
            </p:nvSpPr>
            <p:spPr>
              <a:xfrm>
                <a:off x="9017000"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42F2AF3B-D609-EE4E-B745-548B0A07D007}"/>
                  </a:ext>
                </a:extLst>
              </p:cNvPr>
              <p:cNvSpPr/>
              <p:nvPr/>
            </p:nvSpPr>
            <p:spPr>
              <a:xfrm>
                <a:off x="9017000"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927632E9-2DD5-B44B-98D1-E9910C69355A}"/>
                  </a:ext>
                </a:extLst>
              </p:cNvPr>
              <p:cNvSpPr/>
              <p:nvPr/>
            </p:nvSpPr>
            <p:spPr>
              <a:xfrm>
                <a:off x="9017000"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AE2D1BC6-FFB7-7140-ADCF-790A83E718B5}"/>
                  </a:ext>
                </a:extLst>
              </p:cNvPr>
              <p:cNvSpPr/>
              <p:nvPr/>
            </p:nvSpPr>
            <p:spPr>
              <a:xfrm>
                <a:off x="100446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6" name="Rectangle 415">
                <a:extLst>
                  <a:ext uri="{FF2B5EF4-FFF2-40B4-BE49-F238E27FC236}">
                    <a16:creationId xmlns:a16="http://schemas.microsoft.com/office/drawing/2014/main" id="{AAAC82A9-EBDD-804F-9D8B-A6629C40CE7A}"/>
                  </a:ext>
                </a:extLst>
              </p:cNvPr>
              <p:cNvSpPr/>
              <p:nvPr/>
            </p:nvSpPr>
            <p:spPr>
              <a:xfrm>
                <a:off x="98374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152356E1-0838-854B-9641-317A89BAF3AC}"/>
                  </a:ext>
                </a:extLst>
              </p:cNvPr>
              <p:cNvSpPr/>
              <p:nvPr/>
            </p:nvSpPr>
            <p:spPr>
              <a:xfrm>
                <a:off x="96291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BC8932CA-6574-244F-B161-F58A5A97C6BE}"/>
                  </a:ext>
                </a:extLst>
              </p:cNvPr>
              <p:cNvSpPr/>
              <p:nvPr/>
            </p:nvSpPr>
            <p:spPr>
              <a:xfrm>
                <a:off x="94263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9" name="Rectangle 418">
                <a:extLst>
                  <a:ext uri="{FF2B5EF4-FFF2-40B4-BE49-F238E27FC236}">
                    <a16:creationId xmlns:a16="http://schemas.microsoft.com/office/drawing/2014/main" id="{3052EB34-AA5A-D942-BA4A-E4F9E8FFA2A9}"/>
                  </a:ext>
                </a:extLst>
              </p:cNvPr>
              <p:cNvSpPr/>
              <p:nvPr/>
            </p:nvSpPr>
            <p:spPr>
              <a:xfrm>
                <a:off x="92202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689F6899-DBC4-C74B-88B0-964912C53A5E}"/>
                  </a:ext>
                </a:extLst>
              </p:cNvPr>
              <p:cNvSpPr/>
              <p:nvPr/>
            </p:nvSpPr>
            <p:spPr>
              <a:xfrm>
                <a:off x="100446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CFC41356-BAB9-B248-90C0-C81FF2E4F167}"/>
                  </a:ext>
                </a:extLst>
              </p:cNvPr>
              <p:cNvSpPr/>
              <p:nvPr/>
            </p:nvSpPr>
            <p:spPr>
              <a:xfrm>
                <a:off x="100446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2" name="Rectangle 421">
                <a:extLst>
                  <a:ext uri="{FF2B5EF4-FFF2-40B4-BE49-F238E27FC236}">
                    <a16:creationId xmlns:a16="http://schemas.microsoft.com/office/drawing/2014/main" id="{BF866138-AB56-AC48-A195-F49443D3ED19}"/>
                  </a:ext>
                </a:extLst>
              </p:cNvPr>
              <p:cNvSpPr/>
              <p:nvPr/>
            </p:nvSpPr>
            <p:spPr>
              <a:xfrm>
                <a:off x="100446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E4052DFD-1489-B148-B688-C130E82956F2}"/>
                  </a:ext>
                </a:extLst>
              </p:cNvPr>
              <p:cNvSpPr/>
              <p:nvPr/>
            </p:nvSpPr>
            <p:spPr>
              <a:xfrm>
                <a:off x="98374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4EA6F4BB-9DAF-AC4D-BE35-7D7DD5F9DFA9}"/>
                  </a:ext>
                </a:extLst>
              </p:cNvPr>
              <p:cNvSpPr/>
              <p:nvPr/>
            </p:nvSpPr>
            <p:spPr>
              <a:xfrm>
                <a:off x="98374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3F3F67F1-234B-8A4B-896F-8DAE2A13419D}"/>
                  </a:ext>
                </a:extLst>
              </p:cNvPr>
              <p:cNvSpPr/>
              <p:nvPr/>
            </p:nvSpPr>
            <p:spPr>
              <a:xfrm>
                <a:off x="98374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6" name="Rectangle 425">
                <a:extLst>
                  <a:ext uri="{FF2B5EF4-FFF2-40B4-BE49-F238E27FC236}">
                    <a16:creationId xmlns:a16="http://schemas.microsoft.com/office/drawing/2014/main" id="{C85549EC-87A3-DF43-A704-5A983D74B400}"/>
                  </a:ext>
                </a:extLst>
              </p:cNvPr>
              <p:cNvSpPr/>
              <p:nvPr/>
            </p:nvSpPr>
            <p:spPr>
              <a:xfrm>
                <a:off x="96291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BBA4BBA3-DB51-E540-803A-9644C6C15EEB}"/>
                  </a:ext>
                </a:extLst>
              </p:cNvPr>
              <p:cNvSpPr/>
              <p:nvPr/>
            </p:nvSpPr>
            <p:spPr>
              <a:xfrm>
                <a:off x="96291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7C1B9E19-BD5E-B44F-8BB3-D86EC45CC6A3}"/>
                  </a:ext>
                </a:extLst>
              </p:cNvPr>
              <p:cNvSpPr/>
              <p:nvPr/>
            </p:nvSpPr>
            <p:spPr>
              <a:xfrm>
                <a:off x="94263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9" name="Rectangle 428">
                <a:extLst>
                  <a:ext uri="{FF2B5EF4-FFF2-40B4-BE49-F238E27FC236}">
                    <a16:creationId xmlns:a16="http://schemas.microsoft.com/office/drawing/2014/main" id="{BC1249DA-E81E-6948-A014-2A05BAF2EF52}"/>
                  </a:ext>
                </a:extLst>
              </p:cNvPr>
              <p:cNvSpPr/>
              <p:nvPr/>
            </p:nvSpPr>
            <p:spPr>
              <a:xfrm>
                <a:off x="92202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9FA3C678-C8F7-3E40-8596-95E86A599484}"/>
                  </a:ext>
                </a:extLst>
              </p:cNvPr>
              <p:cNvSpPr/>
              <p:nvPr/>
            </p:nvSpPr>
            <p:spPr>
              <a:xfrm>
                <a:off x="100446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F9D20841-EA7E-C647-AE3A-7BF5C82B0988}"/>
                  </a:ext>
                </a:extLst>
              </p:cNvPr>
              <p:cNvSpPr/>
              <p:nvPr/>
            </p:nvSpPr>
            <p:spPr>
              <a:xfrm>
                <a:off x="98374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A445B039-C533-C84C-A78A-DAE7F5C3FEE4}"/>
                  </a:ext>
                </a:extLst>
              </p:cNvPr>
              <p:cNvSpPr/>
              <p:nvPr/>
            </p:nvSpPr>
            <p:spPr>
              <a:xfrm>
                <a:off x="96291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61C570B3-68B1-0640-A02D-E73E6446C54E}"/>
                  </a:ext>
                </a:extLst>
              </p:cNvPr>
              <p:cNvSpPr/>
              <p:nvPr/>
            </p:nvSpPr>
            <p:spPr>
              <a:xfrm>
                <a:off x="94263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E3E5693C-DA83-0649-A363-6A8AF286E1F9}"/>
                  </a:ext>
                </a:extLst>
              </p:cNvPr>
              <p:cNvSpPr/>
              <p:nvPr/>
            </p:nvSpPr>
            <p:spPr>
              <a:xfrm>
                <a:off x="92202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B1F27C2C-F2CC-5D40-8A75-AF785BAC4F8E}"/>
                  </a:ext>
                </a:extLst>
              </p:cNvPr>
              <p:cNvSpPr/>
              <p:nvPr/>
            </p:nvSpPr>
            <p:spPr>
              <a:xfrm>
                <a:off x="96291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390E08F4-BCC4-9D4E-A0E9-5098B2FF7012}"/>
                  </a:ext>
                </a:extLst>
              </p:cNvPr>
              <p:cNvSpPr/>
              <p:nvPr/>
            </p:nvSpPr>
            <p:spPr>
              <a:xfrm>
                <a:off x="94263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AEFCBD60-6958-C64F-8400-705A740E564D}"/>
                  </a:ext>
                </a:extLst>
              </p:cNvPr>
              <p:cNvSpPr/>
              <p:nvPr/>
            </p:nvSpPr>
            <p:spPr>
              <a:xfrm>
                <a:off x="92202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F78EA684-FAF6-B74D-A208-A9037A7EB371}"/>
                  </a:ext>
                </a:extLst>
              </p:cNvPr>
              <p:cNvSpPr/>
              <p:nvPr/>
            </p:nvSpPr>
            <p:spPr>
              <a:xfrm>
                <a:off x="94263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EE2A9C0F-BA18-3348-8E4E-584E867FFD52}"/>
                  </a:ext>
                </a:extLst>
              </p:cNvPr>
              <p:cNvSpPr/>
              <p:nvPr/>
            </p:nvSpPr>
            <p:spPr>
              <a:xfrm>
                <a:off x="92202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0" name="Group 439">
                <a:extLst>
                  <a:ext uri="{FF2B5EF4-FFF2-40B4-BE49-F238E27FC236}">
                    <a16:creationId xmlns:a16="http://schemas.microsoft.com/office/drawing/2014/main" id="{1596A7E0-1775-2A4C-86FF-B842CCE6C540}"/>
                  </a:ext>
                </a:extLst>
              </p:cNvPr>
              <p:cNvGrpSpPr/>
              <p:nvPr/>
            </p:nvGrpSpPr>
            <p:grpSpPr>
              <a:xfrm>
                <a:off x="9220200" y="1881788"/>
                <a:ext cx="977208" cy="991441"/>
                <a:chOff x="7162800" y="1668657"/>
                <a:chExt cx="977208" cy="991441"/>
              </a:xfrm>
            </p:grpSpPr>
            <p:sp>
              <p:nvSpPr>
                <p:cNvPr id="441" name="Rectangle 440">
                  <a:extLst>
                    <a:ext uri="{FF2B5EF4-FFF2-40B4-BE49-F238E27FC236}">
                      <a16:creationId xmlns:a16="http://schemas.microsoft.com/office/drawing/2014/main" id="{860ACF2B-3A1E-6D4B-9C50-A83232CE87D0}"/>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2" name="Rectangle 441">
                  <a:extLst>
                    <a:ext uri="{FF2B5EF4-FFF2-40B4-BE49-F238E27FC236}">
                      <a16:creationId xmlns:a16="http://schemas.microsoft.com/office/drawing/2014/main" id="{0A58EF52-A627-C14D-85AA-8F2B591C1859}"/>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82C2AB41-38DC-CA41-8103-D2526580FD5D}"/>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120E5ABA-FEB5-2D43-9FB3-223BFE81AB93}"/>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5" name="Rectangle 444">
                  <a:extLst>
                    <a:ext uri="{FF2B5EF4-FFF2-40B4-BE49-F238E27FC236}">
                      <a16:creationId xmlns:a16="http://schemas.microsoft.com/office/drawing/2014/main" id="{6C472530-E70A-8D4A-98E9-77268CF10470}"/>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2F8DF0AB-554F-5446-AD39-09235B98BFE1}"/>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45908CD8-45F0-BF42-8D59-D52CB83B1DD7}"/>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8" name="Rectangle 447">
                  <a:extLst>
                    <a:ext uri="{FF2B5EF4-FFF2-40B4-BE49-F238E27FC236}">
                      <a16:creationId xmlns:a16="http://schemas.microsoft.com/office/drawing/2014/main" id="{D6746F82-E5AD-344E-91AB-9C7E150F5244}"/>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773FED4B-FD93-E541-8414-B946CEA8FBF1}"/>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0" name="Rectangle 449">
                  <a:extLst>
                    <a:ext uri="{FF2B5EF4-FFF2-40B4-BE49-F238E27FC236}">
                      <a16:creationId xmlns:a16="http://schemas.microsoft.com/office/drawing/2014/main" id="{FD41C750-C003-584E-A700-CFA42A4948BE}"/>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4869C82E-F62E-134C-9DB3-22B6D65D0568}"/>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AEDFABED-DB90-1746-88C5-491E17D305D4}"/>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26C45BDD-314D-E744-8DCD-89F4B9E0E4F1}"/>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EE696772-A684-1241-95E9-5313A9925C4E}"/>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B3A406A8-57FF-2444-A634-BB5B0716728F}"/>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606242F7-9EFE-C247-A1A5-40F4413C1496}"/>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140DDBE-3466-2140-BC8D-7B078E014BE8}"/>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8930A17E-FAA2-AC42-BB77-A27BC56558D7}"/>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F904BB24-6FED-FE4E-8421-8BBAC7A66A9E}"/>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9E979228-E1D7-1D43-AD11-81C8089A7625}"/>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6950FFC0-B496-334B-9E00-7AECABEBB8AC}"/>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2" name="Rectangle 461">
                  <a:extLst>
                    <a:ext uri="{FF2B5EF4-FFF2-40B4-BE49-F238E27FC236}">
                      <a16:creationId xmlns:a16="http://schemas.microsoft.com/office/drawing/2014/main" id="{7A186CD5-D322-1C48-B2EA-6D905DBAB19C}"/>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62BFB058-6F61-1B49-A189-091F21BB0B9C}"/>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02568383-6358-5242-98F8-D9C5396EBADA}"/>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8C8EC537-ACC0-5F4F-A84D-5D7233ECEC9C}"/>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8" name="Rectangle 577">
                <a:extLst>
                  <a:ext uri="{FF2B5EF4-FFF2-40B4-BE49-F238E27FC236}">
                    <a16:creationId xmlns:a16="http://schemas.microsoft.com/office/drawing/2014/main" id="{0DE69738-56F6-1744-89A7-D82A8FC91FFA}"/>
                  </a:ext>
                </a:extLst>
              </p:cNvPr>
              <p:cNvSpPr/>
              <p:nvPr/>
            </p:nvSpPr>
            <p:spPr>
              <a:xfrm>
                <a:off x="7987227"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9" name="Rectangle 578">
                <a:extLst>
                  <a:ext uri="{FF2B5EF4-FFF2-40B4-BE49-F238E27FC236}">
                    <a16:creationId xmlns:a16="http://schemas.microsoft.com/office/drawing/2014/main" id="{3439E621-0D5C-2449-BA5A-84CDFD195C33}"/>
                  </a:ext>
                </a:extLst>
              </p:cNvPr>
              <p:cNvSpPr/>
              <p:nvPr/>
            </p:nvSpPr>
            <p:spPr>
              <a:xfrm>
                <a:off x="7780034"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6C7F6217-7929-1041-8CE9-49F8897AFE9A}"/>
                  </a:ext>
                </a:extLst>
              </p:cNvPr>
              <p:cNvSpPr/>
              <p:nvPr/>
            </p:nvSpPr>
            <p:spPr>
              <a:xfrm>
                <a:off x="7571741"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A609AE34-DDAB-B44B-814A-38DB405786D6}"/>
                  </a:ext>
                </a:extLst>
              </p:cNvPr>
              <p:cNvSpPr/>
              <p:nvPr/>
            </p:nvSpPr>
            <p:spPr>
              <a:xfrm>
                <a:off x="7368972"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BB4A04C0-507D-154C-BFDB-EFA9EC7E4085}"/>
                  </a:ext>
                </a:extLst>
              </p:cNvPr>
              <p:cNvSpPr/>
              <p:nvPr/>
            </p:nvSpPr>
            <p:spPr>
              <a:xfrm>
                <a:off x="716280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30EAC7B0-81E4-B844-9BA2-298CA0A737CF}"/>
                  </a:ext>
                </a:extLst>
              </p:cNvPr>
              <p:cNvSpPr/>
              <p:nvPr/>
            </p:nvSpPr>
            <p:spPr>
              <a:xfrm>
                <a:off x="881182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4" name="Rectangle 583">
                <a:extLst>
                  <a:ext uri="{FF2B5EF4-FFF2-40B4-BE49-F238E27FC236}">
                    <a16:creationId xmlns:a16="http://schemas.microsoft.com/office/drawing/2014/main" id="{5647FB7F-DDB6-4749-8E5D-DFF8D5FBB0EF}"/>
                  </a:ext>
                </a:extLst>
              </p:cNvPr>
              <p:cNvSpPr/>
              <p:nvPr/>
            </p:nvSpPr>
            <p:spPr>
              <a:xfrm>
                <a:off x="8604627"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7FCA0E5B-BF5B-2645-8362-8AC6B88F951A}"/>
                  </a:ext>
                </a:extLst>
              </p:cNvPr>
              <p:cNvSpPr/>
              <p:nvPr/>
            </p:nvSpPr>
            <p:spPr>
              <a:xfrm>
                <a:off x="8396334"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1923D1EF-170F-4145-80C9-258B37CB1476}"/>
                  </a:ext>
                </a:extLst>
              </p:cNvPr>
              <p:cNvSpPr/>
              <p:nvPr/>
            </p:nvSpPr>
            <p:spPr>
              <a:xfrm>
                <a:off x="8193565"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0C98CA1E-6D68-AE4B-A429-39560C05784E}"/>
                  </a:ext>
                </a:extLst>
              </p:cNvPr>
              <p:cNvSpPr/>
              <p:nvPr/>
            </p:nvSpPr>
            <p:spPr>
              <a:xfrm>
                <a:off x="9017000"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0197C118-277F-A143-9606-E3B7EB39C710}"/>
                  </a:ext>
                </a:extLst>
              </p:cNvPr>
              <p:cNvSpPr/>
              <p:nvPr/>
            </p:nvSpPr>
            <p:spPr>
              <a:xfrm>
                <a:off x="9629141" y="399297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a:extLst>
                  <a:ext uri="{FF2B5EF4-FFF2-40B4-BE49-F238E27FC236}">
                    <a16:creationId xmlns:a16="http://schemas.microsoft.com/office/drawing/2014/main" id="{4FBFFA54-1702-2A4A-B153-167BAB1791AC}"/>
                  </a:ext>
                </a:extLst>
              </p:cNvPr>
              <p:cNvSpPr/>
              <p:nvPr/>
            </p:nvSpPr>
            <p:spPr>
              <a:xfrm>
                <a:off x="9426372" y="399210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4E1E5AE5-9290-D046-B6A1-24487A26255A}"/>
                  </a:ext>
                </a:extLst>
              </p:cNvPr>
              <p:cNvSpPr/>
              <p:nvPr/>
            </p:nvSpPr>
            <p:spPr>
              <a:xfrm>
                <a:off x="9220200" y="399210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FF8B48B5-552E-6F48-8B28-EDD211645787}"/>
              </a:ext>
            </a:extLst>
          </p:cNvPr>
          <p:cNvGrpSpPr/>
          <p:nvPr/>
        </p:nvGrpSpPr>
        <p:grpSpPr>
          <a:xfrm>
            <a:off x="1382484" y="1129146"/>
            <a:ext cx="3321502" cy="5054040"/>
            <a:chOff x="1382484" y="1129146"/>
            <a:chExt cx="3321502" cy="5054040"/>
          </a:xfrm>
        </p:grpSpPr>
        <p:sp>
          <p:nvSpPr>
            <p:cNvPr id="1654" name="Text Placeholder 6">
              <a:extLst>
                <a:ext uri="{FF2B5EF4-FFF2-40B4-BE49-F238E27FC236}">
                  <a16:creationId xmlns:a16="http://schemas.microsoft.com/office/drawing/2014/main" id="{346D7180-5512-6B42-A80B-A84015B98BB8}"/>
                </a:ext>
              </a:extLst>
            </p:cNvPr>
            <p:cNvSpPr txBox="1">
              <a:spLocks/>
            </p:cNvSpPr>
            <p:nvPr/>
          </p:nvSpPr>
          <p:spPr>
            <a:xfrm>
              <a:off x="1461961" y="1129146"/>
              <a:ext cx="3147201"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b="1">
                  <a:solidFill>
                    <a:srgbClr val="50E6FF"/>
                  </a:solidFill>
                  <a:latin typeface="Segoe UI Semibold" panose="020B0502040204020203" pitchFamily="34" charset="0"/>
                  <a:cs typeface="Segoe UI Semibold" panose="020B0502040204020203" pitchFamily="34" charset="0"/>
                </a:rPr>
                <a:t>In 2016</a:t>
              </a:r>
            </a:p>
          </p:txBody>
        </p:sp>
        <p:grpSp>
          <p:nvGrpSpPr>
            <p:cNvPr id="3" name="Group 2">
              <a:extLst>
                <a:ext uri="{FF2B5EF4-FFF2-40B4-BE49-F238E27FC236}">
                  <a16:creationId xmlns:a16="http://schemas.microsoft.com/office/drawing/2014/main" id="{1CC1A326-9F8C-D849-B819-A104A45D9DC4}"/>
                </a:ext>
              </a:extLst>
            </p:cNvPr>
            <p:cNvGrpSpPr/>
            <p:nvPr/>
          </p:nvGrpSpPr>
          <p:grpSpPr>
            <a:xfrm>
              <a:off x="2653111" y="2928183"/>
              <a:ext cx="770015" cy="791244"/>
              <a:chOff x="2653111" y="2928183"/>
              <a:chExt cx="770015" cy="791244"/>
            </a:xfrm>
          </p:grpSpPr>
          <p:sp>
            <p:nvSpPr>
              <p:cNvPr id="210" name="Rectangle 209">
                <a:extLst>
                  <a:ext uri="{FF2B5EF4-FFF2-40B4-BE49-F238E27FC236}">
                    <a16:creationId xmlns:a16="http://schemas.microsoft.com/office/drawing/2014/main" id="{0F9AC41C-551E-3E4C-90F6-F2A14537E657}"/>
                  </a:ext>
                </a:extLst>
              </p:cNvPr>
              <p:cNvSpPr/>
              <p:nvPr/>
            </p:nvSpPr>
            <p:spPr>
              <a:xfrm>
                <a:off x="3270345" y="292818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C80ED728-3A65-9D48-B228-AA868F7D767C}"/>
                  </a:ext>
                </a:extLst>
              </p:cNvPr>
              <p:cNvSpPr/>
              <p:nvPr/>
            </p:nvSpPr>
            <p:spPr>
              <a:xfrm>
                <a:off x="3062052" y="292818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E3B69497-9392-C74B-869A-8827DE2ADA71}"/>
                  </a:ext>
                </a:extLst>
              </p:cNvPr>
              <p:cNvSpPr/>
              <p:nvPr/>
            </p:nvSpPr>
            <p:spPr>
              <a:xfrm>
                <a:off x="2859283" y="292818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3" name="Rectangle 212">
                <a:extLst>
                  <a:ext uri="{FF2B5EF4-FFF2-40B4-BE49-F238E27FC236}">
                    <a16:creationId xmlns:a16="http://schemas.microsoft.com/office/drawing/2014/main" id="{43D94EA2-4101-0848-BFF0-A88C0809CE3B}"/>
                  </a:ext>
                </a:extLst>
              </p:cNvPr>
              <p:cNvSpPr/>
              <p:nvPr/>
            </p:nvSpPr>
            <p:spPr>
              <a:xfrm>
                <a:off x="2653111" y="292818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D4B3836-B22D-D741-8795-981994B5B972}"/>
                  </a:ext>
                </a:extLst>
              </p:cNvPr>
              <p:cNvSpPr/>
              <p:nvPr/>
            </p:nvSpPr>
            <p:spPr>
              <a:xfrm>
                <a:off x="3270345" y="356577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B9D09CB9-AD08-944F-B614-D66A48DF9568}"/>
                  </a:ext>
                </a:extLst>
              </p:cNvPr>
              <p:cNvSpPr/>
              <p:nvPr/>
            </p:nvSpPr>
            <p:spPr>
              <a:xfrm>
                <a:off x="3270345" y="33480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20" name="Rectangle 219">
                <a:extLst>
                  <a:ext uri="{FF2B5EF4-FFF2-40B4-BE49-F238E27FC236}">
                    <a16:creationId xmlns:a16="http://schemas.microsoft.com/office/drawing/2014/main" id="{388F02C0-AABF-A548-A1A6-40809D10036F}"/>
                  </a:ext>
                </a:extLst>
              </p:cNvPr>
              <p:cNvSpPr/>
              <p:nvPr/>
            </p:nvSpPr>
            <p:spPr>
              <a:xfrm>
                <a:off x="3062052" y="356664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3B817E4B-467D-3744-8EB9-B818DAFD1232}"/>
                  </a:ext>
                </a:extLst>
              </p:cNvPr>
              <p:cNvSpPr/>
              <p:nvPr/>
            </p:nvSpPr>
            <p:spPr>
              <a:xfrm>
                <a:off x="3270345" y="313803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ACDD80F6-5763-D646-97F7-ECD2C711821D}"/>
                  </a:ext>
                </a:extLst>
              </p:cNvPr>
              <p:cNvSpPr/>
              <p:nvPr/>
            </p:nvSpPr>
            <p:spPr>
              <a:xfrm>
                <a:off x="3062052" y="31380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A2E430D8-A14C-E144-90E2-29695DD5389C}"/>
                  </a:ext>
                </a:extLst>
              </p:cNvPr>
              <p:cNvSpPr/>
              <p:nvPr/>
            </p:nvSpPr>
            <p:spPr>
              <a:xfrm>
                <a:off x="2859283" y="313803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E22220A3-DD21-EA43-9ABA-20636DE21F03}"/>
                  </a:ext>
                </a:extLst>
              </p:cNvPr>
              <p:cNvSpPr/>
              <p:nvPr/>
            </p:nvSpPr>
            <p:spPr>
              <a:xfrm>
                <a:off x="2653111" y="31380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F6274600-3B2F-BD45-A280-574F622C4B0B}"/>
                  </a:ext>
                </a:extLst>
              </p:cNvPr>
              <p:cNvSpPr/>
              <p:nvPr/>
            </p:nvSpPr>
            <p:spPr>
              <a:xfrm>
                <a:off x="3062052" y="334801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72ADE460-1300-1446-ADB7-B28141043466}"/>
                  </a:ext>
                </a:extLst>
              </p:cNvPr>
              <p:cNvSpPr/>
              <p:nvPr/>
            </p:nvSpPr>
            <p:spPr>
              <a:xfrm>
                <a:off x="2859283" y="33480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50597438-2540-C846-89C5-367355BE8526}"/>
                  </a:ext>
                </a:extLst>
              </p:cNvPr>
              <p:cNvSpPr/>
              <p:nvPr/>
            </p:nvSpPr>
            <p:spPr>
              <a:xfrm>
                <a:off x="2653111" y="334801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485E3B04-E860-424A-9032-408DCFEFD02A}"/>
                  </a:ext>
                </a:extLst>
              </p:cNvPr>
              <p:cNvSpPr/>
              <p:nvPr/>
            </p:nvSpPr>
            <p:spPr>
              <a:xfrm>
                <a:off x="2859283" y="356577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A627E8DA-A410-E549-A749-15D341CA8641}"/>
                  </a:ext>
                </a:extLst>
              </p:cNvPr>
              <p:cNvSpPr/>
              <p:nvPr/>
            </p:nvSpPr>
            <p:spPr>
              <a:xfrm>
                <a:off x="2653111" y="356577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Text Placeholder 6">
              <a:extLst>
                <a:ext uri="{FF2B5EF4-FFF2-40B4-BE49-F238E27FC236}">
                  <a16:creationId xmlns:a16="http://schemas.microsoft.com/office/drawing/2014/main" id="{A03F578C-CD1A-BC49-BE50-1162760E12D0}"/>
                </a:ext>
              </a:extLst>
            </p:cNvPr>
            <p:cNvSpPr txBox="1">
              <a:spLocks/>
            </p:cNvSpPr>
            <p:nvPr/>
          </p:nvSpPr>
          <p:spPr>
            <a:xfrm>
              <a:off x="1382484" y="5278323"/>
              <a:ext cx="3321502" cy="9048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3600" b="1">
                  <a:solidFill>
                    <a:srgbClr val="50E6FF"/>
                  </a:solidFill>
                  <a:latin typeface="Segoe UI Semibold" panose="020B0502040204020203" pitchFamily="34" charset="0"/>
                  <a:cs typeface="Segoe UI Semibold" panose="020B0502040204020203" pitchFamily="34" charset="0"/>
                </a:rPr>
                <a:t>16.1 ZBs </a:t>
              </a:r>
              <a:br>
                <a:rPr lang="en-US" sz="20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of data was generated</a:t>
              </a:r>
            </a:p>
          </p:txBody>
        </p:sp>
      </p:grpSp>
    </p:spTree>
    <p:extLst>
      <p:ext uri="{BB962C8B-B14F-4D97-AF65-F5344CB8AC3E}">
        <p14:creationId xmlns:p14="http://schemas.microsoft.com/office/powerpoint/2010/main" val="360604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 presetClass="entr" presetSubtype="8" decel="5000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CC273-518D-4796-B93A-B0731CD87EDC}"/>
              </a:ext>
            </a:extLst>
          </p:cNvPr>
          <p:cNvPicPr>
            <a:picLocks noChangeAspect="1"/>
          </p:cNvPicPr>
          <p:nvPr/>
        </p:nvPicPr>
        <p:blipFill>
          <a:blip r:embed="rId2"/>
          <a:stretch>
            <a:fillRect/>
          </a:stretch>
        </p:blipFill>
        <p:spPr>
          <a:xfrm>
            <a:off x="733570" y="0"/>
            <a:ext cx="10724860" cy="6858000"/>
          </a:xfrm>
          <a:prstGeom prst="rect">
            <a:avLst/>
          </a:prstGeom>
        </p:spPr>
      </p:pic>
    </p:spTree>
    <p:extLst>
      <p:ext uri="{BB962C8B-B14F-4D97-AF65-F5344CB8AC3E}">
        <p14:creationId xmlns:p14="http://schemas.microsoft.com/office/powerpoint/2010/main" val="40419890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a:extLst>
              <a:ext uri="{FF2B5EF4-FFF2-40B4-BE49-F238E27FC236}">
                <a16:creationId xmlns:a16="http://schemas.microsoft.com/office/drawing/2014/main" id="{0CF39CD1-0CED-9F4A-8AD8-B95FBEC3FE02}"/>
              </a:ext>
            </a:extLst>
          </p:cNvPr>
          <p:cNvSpPr txBox="1">
            <a:spLocks/>
          </p:cNvSpPr>
          <p:nvPr/>
        </p:nvSpPr>
        <p:spPr>
          <a:xfrm>
            <a:off x="3396642" y="2574920"/>
            <a:ext cx="7160422" cy="1708160"/>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Segoe UI Semilight" charset="0"/>
                <a:ea typeface="+mn-ea"/>
                <a:cs typeface="Segoe UI Semilight" charset="0"/>
              </a:defRPr>
            </a:lvl1pPr>
          </a:lstStyle>
          <a:p>
            <a:pPr lvl="0">
              <a:defRPr/>
            </a:pPr>
            <a:r>
              <a:rPr lang="en-US" sz="5500" b="1" spc="0">
                <a:solidFill>
                  <a:srgbClr val="50E6FF"/>
                </a:solidFill>
                <a:latin typeface="Segoe UI Semibold" panose="020B0502040204020203" pitchFamily="34" charset="0"/>
                <a:cs typeface="Segoe UI Semibold" panose="020B0502040204020203" pitchFamily="34" charset="0"/>
              </a:rPr>
              <a:t>Analyzing </a:t>
            </a:r>
            <a:br>
              <a:rPr lang="en-US" sz="5500" b="1" spc="0">
                <a:solidFill>
                  <a:srgbClr val="50E6FF"/>
                </a:solidFill>
                <a:latin typeface="Segoe UI Semibold" panose="020B0502040204020203" pitchFamily="34" charset="0"/>
                <a:cs typeface="Segoe UI Semibold" panose="020B0502040204020203" pitchFamily="34" charset="0"/>
              </a:rPr>
            </a:br>
            <a:r>
              <a:rPr lang="en-US" sz="5500" b="1" spc="0">
                <a:solidFill>
                  <a:srgbClr val="0078D7"/>
                </a:solidFill>
                <a:latin typeface="Segoe UI Semibold" panose="020B0502040204020203" pitchFamily="34" charset="0"/>
                <a:cs typeface="Segoe UI Semibold" panose="020B0502040204020203" pitchFamily="34" charset="0"/>
              </a:rPr>
              <a:t>all data</a:t>
            </a:r>
          </a:p>
        </p:txBody>
      </p:sp>
      <p:grpSp>
        <p:nvGrpSpPr>
          <p:cNvPr id="18" name="Group 17">
            <a:extLst>
              <a:ext uri="{FF2B5EF4-FFF2-40B4-BE49-F238E27FC236}">
                <a16:creationId xmlns:a16="http://schemas.microsoft.com/office/drawing/2014/main" id="{4A2966DF-EFD6-7743-87C3-ED7D8F239ABD}"/>
              </a:ext>
            </a:extLst>
          </p:cNvPr>
          <p:cNvGrpSpPr/>
          <p:nvPr/>
        </p:nvGrpSpPr>
        <p:grpSpPr>
          <a:xfrm>
            <a:off x="1302997" y="2787324"/>
            <a:ext cx="1260160" cy="1283351"/>
            <a:chOff x="9592590" y="2984090"/>
            <a:chExt cx="777194" cy="791497"/>
          </a:xfrm>
        </p:grpSpPr>
        <p:sp>
          <p:nvSpPr>
            <p:cNvPr id="19" name="Oval 18">
              <a:extLst>
                <a:ext uri="{FF2B5EF4-FFF2-40B4-BE49-F238E27FC236}">
                  <a16:creationId xmlns:a16="http://schemas.microsoft.com/office/drawing/2014/main" id="{EFBCC882-5E8E-9147-8CDC-A3C47B346CED}"/>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4C66E40-86FB-ED4F-862D-3E1B5E8DB2CC}"/>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02DBFEE-EA4D-1A4F-94E7-6509E59F2517}"/>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B5B8AF6F-3ACA-584A-9601-141E6921D1C5}"/>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1D3647B-9BD7-3A4E-801E-19DB1FF60458}"/>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65E0A7C-2F28-F940-85AC-D3C51CC5A0D9}"/>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567E583-AFED-7D4F-A887-89B1A2C8181B}"/>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25A73365-9D6C-5B4D-9269-75485BB4A027}"/>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69953AD-A97D-CE46-B3CC-FAC01A824C13}"/>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1CF0A30-7A87-D145-A7B5-129DB5E70120}"/>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9F06AD4-84D3-EC44-8374-6DFFA22F7F7B}"/>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A2CCEF23-D0C2-A64A-86EC-9E561F2EB2A5}"/>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342CD06-FCA7-6F49-B81D-25D1D202E811}"/>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5D2EF5B6-0D22-0447-A90C-16A40A2A1A9B}"/>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A76C1918-D8E5-4645-A763-FD732EE5B82F}"/>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4792CCC1-3905-984A-81DF-063F610A20D2}"/>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D5D11F7-55D7-BC4E-A287-C2D42636F276}"/>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79ED0E5E-910B-294B-8918-4CCC0D7BADF8}"/>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28BCE0C-4A02-D645-852C-EEF4467998E0}"/>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B873AA1E-8CD1-2348-BA04-E4A02F1234A8}"/>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2D99EB3-0F7A-FF4F-80B5-ED0A57184BC2}"/>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EBEC1AE-BA90-4B48-AAB3-A910F1B58DB9}"/>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7B3907F2-D2FF-E945-B633-8CC0EB42B912}"/>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479FE4B8-6182-0643-8371-5F8BD7459314}"/>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43193E57-69FB-2248-BE2C-A97EA254F25C}"/>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F0705084-283A-854D-816C-542B289CA5E0}"/>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55B3FAC-9EB6-E44D-910A-9C80C5890F80}"/>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7EB49157-5D80-6143-A55D-ED496B60B57C}"/>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0F2A4DA5-DF72-864A-BBED-AC1CE7BFD8A3}"/>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206DD473-1CF6-DE4B-B027-4F5DFE6062DA}"/>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1507D822-59A6-D54E-96C4-562DF14F798F}"/>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BCCFE7FB-CDC6-6B40-9BCE-C824E1F6B03B}"/>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8F5162A-F2E0-0242-8A1D-83A58D3D9463}"/>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4969C612-ED80-3145-806A-1DD5837C4135}"/>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2532FDB5-C8BB-764D-BCA2-ED29C7B882A7}"/>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1A8FC0D-2503-654C-B2CE-2F267774BE53}"/>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D6E949D8-7B83-5440-A770-1792A442605A}"/>
              </a:ext>
            </a:extLst>
          </p:cNvPr>
          <p:cNvGrpSpPr/>
          <p:nvPr/>
        </p:nvGrpSpPr>
        <p:grpSpPr>
          <a:xfrm>
            <a:off x="834224" y="-2021550"/>
            <a:ext cx="1728933" cy="1238158"/>
            <a:chOff x="5578683" y="2980706"/>
            <a:chExt cx="1133101" cy="811459"/>
          </a:xfrm>
        </p:grpSpPr>
        <p:grpSp>
          <p:nvGrpSpPr>
            <p:cNvPr id="41" name="Group 40">
              <a:extLst>
                <a:ext uri="{FF2B5EF4-FFF2-40B4-BE49-F238E27FC236}">
                  <a16:creationId xmlns:a16="http://schemas.microsoft.com/office/drawing/2014/main" id="{1ED09B6D-0ED3-3749-9176-FFC30407FD7E}"/>
                </a:ext>
              </a:extLst>
            </p:cNvPr>
            <p:cNvGrpSpPr/>
            <p:nvPr/>
          </p:nvGrpSpPr>
          <p:grpSpPr>
            <a:xfrm>
              <a:off x="5763445" y="2980706"/>
              <a:ext cx="948339" cy="811459"/>
              <a:chOff x="6960627" y="2819400"/>
              <a:chExt cx="1078967" cy="972765"/>
            </a:xfrm>
          </p:grpSpPr>
          <p:sp>
            <p:nvSpPr>
              <p:cNvPr id="75" name="Rectangle 165">
                <a:extLst>
                  <a:ext uri="{FF2B5EF4-FFF2-40B4-BE49-F238E27FC236}">
                    <a16:creationId xmlns:a16="http://schemas.microsoft.com/office/drawing/2014/main" id="{51292F60-49E6-7344-93BA-2901213EF22B}"/>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166">
                <a:extLst>
                  <a:ext uri="{FF2B5EF4-FFF2-40B4-BE49-F238E27FC236}">
                    <a16:creationId xmlns:a16="http://schemas.microsoft.com/office/drawing/2014/main" id="{13154C70-0137-7D49-A903-ED39C377E705}"/>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167">
                <a:extLst>
                  <a:ext uri="{FF2B5EF4-FFF2-40B4-BE49-F238E27FC236}">
                    <a16:creationId xmlns:a16="http://schemas.microsoft.com/office/drawing/2014/main" id="{113E4C9B-3BE1-B146-A1C8-50DD6DADF66F}"/>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168">
                <a:extLst>
                  <a:ext uri="{FF2B5EF4-FFF2-40B4-BE49-F238E27FC236}">
                    <a16:creationId xmlns:a16="http://schemas.microsoft.com/office/drawing/2014/main" id="{70BCADA3-0057-3F47-9B6A-5CDBFE7F069F}"/>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169">
                <a:extLst>
                  <a:ext uri="{FF2B5EF4-FFF2-40B4-BE49-F238E27FC236}">
                    <a16:creationId xmlns:a16="http://schemas.microsoft.com/office/drawing/2014/main" id="{F15B51AC-AE02-6C43-B1CA-31CAA87AC135}"/>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95896545-A4C4-2F41-BA90-35EA979C6BA1}"/>
                </a:ext>
              </a:extLst>
            </p:cNvPr>
            <p:cNvGrpSpPr/>
            <p:nvPr/>
          </p:nvGrpSpPr>
          <p:grpSpPr>
            <a:xfrm>
              <a:off x="5578683" y="2980706"/>
              <a:ext cx="118872" cy="811459"/>
              <a:chOff x="6960627" y="2819400"/>
              <a:chExt cx="1078967" cy="972765"/>
            </a:xfrm>
          </p:grpSpPr>
          <p:sp>
            <p:nvSpPr>
              <p:cNvPr id="70" name="Rectangle 177">
                <a:extLst>
                  <a:ext uri="{FF2B5EF4-FFF2-40B4-BE49-F238E27FC236}">
                    <a16:creationId xmlns:a16="http://schemas.microsoft.com/office/drawing/2014/main" id="{566D428B-26C8-904D-BFE3-940D32CE48DF}"/>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178">
                <a:extLst>
                  <a:ext uri="{FF2B5EF4-FFF2-40B4-BE49-F238E27FC236}">
                    <a16:creationId xmlns:a16="http://schemas.microsoft.com/office/drawing/2014/main" id="{2C5ECD0D-B0B7-854F-A5D7-B7DF9FAD7FE7}"/>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179">
                <a:extLst>
                  <a:ext uri="{FF2B5EF4-FFF2-40B4-BE49-F238E27FC236}">
                    <a16:creationId xmlns:a16="http://schemas.microsoft.com/office/drawing/2014/main" id="{7534D329-5B74-9D41-915A-AF2983221546}"/>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180">
                <a:extLst>
                  <a:ext uri="{FF2B5EF4-FFF2-40B4-BE49-F238E27FC236}">
                    <a16:creationId xmlns:a16="http://schemas.microsoft.com/office/drawing/2014/main" id="{54672A0B-0DD2-D14C-A17B-2CF4CBAD94A2}"/>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181">
                <a:extLst>
                  <a:ext uri="{FF2B5EF4-FFF2-40B4-BE49-F238E27FC236}">
                    <a16:creationId xmlns:a16="http://schemas.microsoft.com/office/drawing/2014/main" id="{89684837-120C-AA40-8B54-8DE623182C2F}"/>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20165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1" y="914400"/>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Freeform: Shape 829">
            <a:extLst>
              <a:ext uri="{FF2B5EF4-FFF2-40B4-BE49-F238E27FC236}">
                <a16:creationId xmlns:a16="http://schemas.microsoft.com/office/drawing/2014/main" id="{5DA415D9-C667-8749-8A8C-F372CBC72ADA}"/>
              </a:ext>
            </a:extLst>
          </p:cNvPr>
          <p:cNvSpPr/>
          <p:nvPr/>
        </p:nvSpPr>
        <p:spPr bwMode="auto">
          <a:xfrm>
            <a:off x="7117932" y="437412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D2B14FD-97E0-4847-8EBC-C24E1F293355}"/>
              </a:ext>
            </a:extLst>
          </p:cNvPr>
          <p:cNvSpPr/>
          <p:nvPr/>
        </p:nvSpPr>
        <p:spPr bwMode="auto">
          <a:xfrm>
            <a:off x="8496032" y="2034102"/>
            <a:ext cx="187232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2" name="TextBox 21">
            <a:extLst>
              <a:ext uri="{FF2B5EF4-FFF2-40B4-BE49-F238E27FC236}">
                <a16:creationId xmlns:a16="http://schemas.microsoft.com/office/drawing/2014/main" id="{18E2FEF2-6B4B-498D-8FF1-E7B007CFE63B}"/>
              </a:ext>
            </a:extLst>
          </p:cNvPr>
          <p:cNvSpPr txBox="1"/>
          <p:nvPr/>
        </p:nvSpPr>
        <p:spPr>
          <a:xfrm>
            <a:off x="298268" y="4827177"/>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Business/custom apps</a:t>
            </a:r>
          </a:p>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(Structured)</a:t>
            </a:r>
          </a:p>
        </p:txBody>
      </p:sp>
      <p:sp>
        <p:nvSpPr>
          <p:cNvPr id="36" name="TextBox 35">
            <a:extLst>
              <a:ext uri="{FF2B5EF4-FFF2-40B4-BE49-F238E27FC236}">
                <a16:creationId xmlns:a16="http://schemas.microsoft.com/office/drawing/2014/main" id="{BD03326E-663E-4F70-BAE8-3BF0765B0CC4}"/>
              </a:ext>
            </a:extLst>
          </p:cNvPr>
          <p:cNvSpPr txBox="1"/>
          <p:nvPr/>
        </p:nvSpPr>
        <p:spPr>
          <a:xfrm>
            <a:off x="0" y="2667119"/>
            <a:ext cx="20327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(unstructured)</a:t>
            </a:r>
          </a:p>
        </p:txBody>
      </p:sp>
      <p:sp>
        <p:nvSpPr>
          <p:cNvPr id="87" name="TextBox 86">
            <a:extLst>
              <a:ext uri="{FF2B5EF4-FFF2-40B4-BE49-F238E27FC236}">
                <a16:creationId xmlns:a16="http://schemas.microsoft.com/office/drawing/2014/main" id="{C668B534-8518-4E50-B913-D71EC28B9386}"/>
              </a:ext>
            </a:extLst>
          </p:cNvPr>
          <p:cNvSpPr txBox="1"/>
          <p:nvPr/>
        </p:nvSpPr>
        <p:spPr>
          <a:xfrm>
            <a:off x="428042" y="3649301"/>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Sensors and IoT</a:t>
            </a:r>
          </a:p>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(unstructured)</a:t>
            </a:r>
          </a:p>
        </p:txBody>
      </p:sp>
      <p:grpSp>
        <p:nvGrpSpPr>
          <p:cNvPr id="9" name="Group 8">
            <a:extLst>
              <a:ext uri="{FF2B5EF4-FFF2-40B4-BE49-F238E27FC236}">
                <a16:creationId xmlns:a16="http://schemas.microsoft.com/office/drawing/2014/main" id="{6CB8FDF5-497E-9541-A355-8A6DDCCD0DDD}"/>
              </a:ext>
            </a:extLst>
          </p:cNvPr>
          <p:cNvGrpSpPr/>
          <p:nvPr/>
        </p:nvGrpSpPr>
        <p:grpSpPr>
          <a:xfrm>
            <a:off x="1742038" y="2054122"/>
            <a:ext cx="215289" cy="2030971"/>
            <a:chOff x="6482960" y="2168453"/>
            <a:chExt cx="215289" cy="1920240"/>
          </a:xfrm>
        </p:grpSpPr>
        <p:cxnSp>
          <p:nvCxnSpPr>
            <p:cNvPr id="55" name="Straight Arrow Connector 54">
              <a:extLst>
                <a:ext uri="{FF2B5EF4-FFF2-40B4-BE49-F238E27FC236}">
                  <a16:creationId xmlns:a16="http://schemas.microsoft.com/office/drawing/2014/main" id="{50107082-946E-404F-BB1D-66BDD058C809}"/>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7" name="Right Bracket 106">
              <a:extLst>
                <a:ext uri="{FF2B5EF4-FFF2-40B4-BE49-F238E27FC236}">
                  <a16:creationId xmlns:a16="http://schemas.microsoft.com/office/drawing/2014/main" id="{20A34B7B-8388-4643-ACFE-C7575E7F48CB}"/>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Shape 101">
            <a:extLst>
              <a:ext uri="{FF2B5EF4-FFF2-40B4-BE49-F238E27FC236}">
                <a16:creationId xmlns:a16="http://schemas.microsoft.com/office/drawing/2014/main" id="{E8E61D78-28A3-49D4-832C-B84B99584252}"/>
              </a:ext>
            </a:extLst>
          </p:cNvPr>
          <p:cNvSpPr txBox="1"/>
          <p:nvPr/>
        </p:nvSpPr>
        <p:spPr>
          <a:xfrm>
            <a:off x="10774086" y="3132942"/>
            <a:ext cx="806268" cy="400069"/>
          </a:xfrm>
          <a:prstGeom prst="rect">
            <a:avLst/>
          </a:prstGeom>
          <a:noFill/>
          <a:ln>
            <a:noFill/>
          </a:ln>
        </p:spPr>
        <p:txBody>
          <a:bodyPr wrap="square" lIns="91425" tIns="45700" rIns="91425" bIns="45700" anchor="t" anchorCtr="0">
            <a:spAutoFit/>
          </a:bodyPr>
          <a:lstStyle/>
          <a:p>
            <a:pPr algn="ctr">
              <a:buSzPct val="90000"/>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sym typeface="Calibri"/>
              </a:rPr>
              <a:t>Predictive apps</a:t>
            </a:r>
          </a:p>
        </p:txBody>
      </p:sp>
      <p:grpSp>
        <p:nvGrpSpPr>
          <p:cNvPr id="138" name="Group 137">
            <a:extLst>
              <a:ext uri="{FF2B5EF4-FFF2-40B4-BE49-F238E27FC236}">
                <a16:creationId xmlns:a16="http://schemas.microsoft.com/office/drawing/2014/main" id="{CEB657F5-FC98-4143-920A-3A793ED23ADE}"/>
              </a:ext>
            </a:extLst>
          </p:cNvPr>
          <p:cNvGrpSpPr/>
          <p:nvPr/>
        </p:nvGrpSpPr>
        <p:grpSpPr>
          <a:xfrm>
            <a:off x="10857582" y="4101291"/>
            <a:ext cx="689284" cy="453727"/>
            <a:chOff x="10910440" y="4209709"/>
            <a:chExt cx="863354" cy="579530"/>
          </a:xfrm>
        </p:grpSpPr>
        <p:sp>
          <p:nvSpPr>
            <p:cNvPr id="139" name="Freeform 50">
              <a:extLst>
                <a:ext uri="{FF2B5EF4-FFF2-40B4-BE49-F238E27FC236}">
                  <a16:creationId xmlns:a16="http://schemas.microsoft.com/office/drawing/2014/main" id="{0B6E3FB5-77BA-4AF8-B852-BE280213841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0" name="Freeform 52">
              <a:extLst>
                <a:ext uri="{FF2B5EF4-FFF2-40B4-BE49-F238E27FC236}">
                  <a16:creationId xmlns:a16="http://schemas.microsoft.com/office/drawing/2014/main" id="{2E0DE952-D427-41AC-83A4-315695B90F87}"/>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rgbClr val="0278D7"/>
            </a:solidFill>
            <a:ln w="12700" cap="sq">
              <a:solidFill>
                <a:srgbClr val="0278D7"/>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4">
              <a:extLst>
                <a:ext uri="{FF2B5EF4-FFF2-40B4-BE49-F238E27FC236}">
                  <a16:creationId xmlns:a16="http://schemas.microsoft.com/office/drawing/2014/main" id="{D31A2CF5-911E-4718-B2A2-E3833C56F6C3}"/>
                </a:ext>
              </a:extLst>
            </p:cNvPr>
            <p:cNvSpPr>
              <a:spLocks noChangeShapeType="1"/>
            </p:cNvSpPr>
            <p:nvPr/>
          </p:nvSpPr>
          <p:spPr bwMode="auto">
            <a:xfrm flipH="1">
              <a:off x="11348717" y="4565480"/>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5">
              <a:extLst>
                <a:ext uri="{FF2B5EF4-FFF2-40B4-BE49-F238E27FC236}">
                  <a16:creationId xmlns:a16="http://schemas.microsoft.com/office/drawing/2014/main" id="{849B8EC3-734B-464F-B6F4-1E24A59B85F9}"/>
                </a:ext>
              </a:extLst>
            </p:cNvPr>
            <p:cNvSpPr>
              <a:spLocks noChangeShapeType="1"/>
            </p:cNvSpPr>
            <p:nvPr/>
          </p:nvSpPr>
          <p:spPr bwMode="auto">
            <a:xfrm flipH="1">
              <a:off x="11484689" y="4618944"/>
              <a:ext cx="116170"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6">
              <a:extLst>
                <a:ext uri="{FF2B5EF4-FFF2-40B4-BE49-F238E27FC236}">
                  <a16:creationId xmlns:a16="http://schemas.microsoft.com/office/drawing/2014/main" id="{117FD03E-B702-4C1B-8C3E-E8F76619C7F4}"/>
                </a:ext>
              </a:extLst>
            </p:cNvPr>
            <p:cNvSpPr>
              <a:spLocks noChangeShapeType="1"/>
            </p:cNvSpPr>
            <p:nvPr/>
          </p:nvSpPr>
          <p:spPr bwMode="auto">
            <a:xfrm flipH="1">
              <a:off x="11348717" y="4512015"/>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4" name="Freeform 57">
              <a:extLst>
                <a:ext uri="{FF2B5EF4-FFF2-40B4-BE49-F238E27FC236}">
                  <a16:creationId xmlns:a16="http://schemas.microsoft.com/office/drawing/2014/main" id="{8A14A47C-1130-4F96-A01C-9B52BAF425D3}"/>
                </a:ext>
              </a:extLst>
            </p:cNvPr>
            <p:cNvSpPr>
              <a:spLocks noChangeArrowheads="1"/>
            </p:cNvSpPr>
            <p:nvPr/>
          </p:nvSpPr>
          <p:spPr bwMode="auto">
            <a:xfrm>
              <a:off x="11402843" y="4369442"/>
              <a:ext cx="80526" cy="80527"/>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5" name="Freeform 58">
              <a:extLst>
                <a:ext uri="{FF2B5EF4-FFF2-40B4-BE49-F238E27FC236}">
                  <a16:creationId xmlns:a16="http://schemas.microsoft.com/office/drawing/2014/main" id="{C289E1C6-A09B-4A3C-8898-1A410D990C46}"/>
                </a:ext>
              </a:extLst>
            </p:cNvPr>
            <p:cNvSpPr>
              <a:spLocks noChangeArrowheads="1"/>
            </p:cNvSpPr>
            <p:nvPr/>
          </p:nvSpPr>
          <p:spPr bwMode="auto">
            <a:xfrm>
              <a:off x="11134859" y="4436769"/>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6" name="Freeform 59">
              <a:extLst>
                <a:ext uri="{FF2B5EF4-FFF2-40B4-BE49-F238E27FC236}">
                  <a16:creationId xmlns:a16="http://schemas.microsoft.com/office/drawing/2014/main" id="{44D5FCF7-FAC5-417F-9BCB-A1EBB4B5D48E}"/>
                </a:ext>
              </a:extLst>
            </p:cNvPr>
            <p:cNvSpPr>
              <a:spLocks noChangeArrowheads="1"/>
            </p:cNvSpPr>
            <p:nvPr/>
          </p:nvSpPr>
          <p:spPr bwMode="auto">
            <a:xfrm>
              <a:off x="11000207" y="4302117"/>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7" name="Freeform 60">
              <a:extLst>
                <a:ext uri="{FF2B5EF4-FFF2-40B4-BE49-F238E27FC236}">
                  <a16:creationId xmlns:a16="http://schemas.microsoft.com/office/drawing/2014/main" id="{B329FC46-7C58-470F-8F89-8F8CDB52382D}"/>
                </a:ext>
              </a:extLst>
            </p:cNvPr>
            <p:cNvSpPr>
              <a:spLocks noChangeArrowheads="1"/>
            </p:cNvSpPr>
            <p:nvPr/>
          </p:nvSpPr>
          <p:spPr bwMode="auto">
            <a:xfrm>
              <a:off x="11309115" y="4275715"/>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4A93C35C-A58C-4F18-98EF-74DC62703910}"/>
                </a:ext>
              </a:extLst>
            </p:cNvPr>
            <p:cNvSpPr>
              <a:spLocks noChangeArrowheads="1"/>
            </p:cNvSpPr>
            <p:nvPr/>
          </p:nvSpPr>
          <p:spPr bwMode="auto">
            <a:xfrm>
              <a:off x="11497890" y="4275715"/>
              <a:ext cx="80526"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Line 62">
              <a:extLst>
                <a:ext uri="{FF2B5EF4-FFF2-40B4-BE49-F238E27FC236}">
                  <a16:creationId xmlns:a16="http://schemas.microsoft.com/office/drawing/2014/main" id="{9772A1E8-7AE4-4DB6-9448-DB4703E9FACF}"/>
                </a:ext>
              </a:extLst>
            </p:cNvPr>
            <p:cNvSpPr>
              <a:spLocks noChangeShapeType="1"/>
            </p:cNvSpPr>
            <p:nvPr/>
          </p:nvSpPr>
          <p:spPr bwMode="auto">
            <a:xfrm flipV="1">
              <a:off x="11478089" y="4348321"/>
              <a:ext cx="38284" cy="40924"/>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Line 63">
              <a:extLst>
                <a:ext uri="{FF2B5EF4-FFF2-40B4-BE49-F238E27FC236}">
                  <a16:creationId xmlns:a16="http://schemas.microsoft.com/office/drawing/2014/main" id="{5BBB04AF-860E-4AC9-9766-80EABCFAF24F}"/>
                </a:ext>
              </a:extLst>
            </p:cNvPr>
            <p:cNvSpPr>
              <a:spLocks noChangeShapeType="1"/>
            </p:cNvSpPr>
            <p:nvPr/>
          </p:nvSpPr>
          <p:spPr bwMode="auto">
            <a:xfrm>
              <a:off x="11371160" y="4349641"/>
              <a:ext cx="38283" cy="38283"/>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4">
              <a:extLst>
                <a:ext uri="{FF2B5EF4-FFF2-40B4-BE49-F238E27FC236}">
                  <a16:creationId xmlns:a16="http://schemas.microsoft.com/office/drawing/2014/main" id="{9285EF10-8FC0-4AAB-AA9E-03CF65CB6F8F}"/>
                </a:ext>
              </a:extLst>
            </p:cNvPr>
            <p:cNvSpPr>
              <a:spLocks noChangeShapeType="1"/>
            </p:cNvSpPr>
            <p:nvPr/>
          </p:nvSpPr>
          <p:spPr bwMode="auto">
            <a:xfrm flipV="1">
              <a:off x="11210106" y="4348320"/>
              <a:ext cx="112210" cy="10957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5">
              <a:extLst>
                <a:ext uri="{FF2B5EF4-FFF2-40B4-BE49-F238E27FC236}">
                  <a16:creationId xmlns:a16="http://schemas.microsoft.com/office/drawing/2014/main" id="{DA4A6EFC-DF78-4DD2-85F2-36367DBAB2E7}"/>
                </a:ext>
              </a:extLst>
            </p:cNvPr>
            <p:cNvSpPr>
              <a:spLocks noChangeShapeType="1"/>
            </p:cNvSpPr>
            <p:nvPr/>
          </p:nvSpPr>
          <p:spPr bwMode="auto">
            <a:xfrm>
              <a:off x="11062253" y="4377363"/>
              <a:ext cx="79207" cy="79207"/>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4" name="Group 153">
              <a:extLst>
                <a:ext uri="{FF2B5EF4-FFF2-40B4-BE49-F238E27FC236}">
                  <a16:creationId xmlns:a16="http://schemas.microsoft.com/office/drawing/2014/main" id="{4174B744-1734-438C-9293-C557C33283E4}"/>
                </a:ext>
              </a:extLst>
            </p:cNvPr>
            <p:cNvGrpSpPr/>
            <p:nvPr/>
          </p:nvGrpSpPr>
          <p:grpSpPr>
            <a:xfrm>
              <a:off x="10913128" y="4544291"/>
              <a:ext cx="243440" cy="185324"/>
              <a:chOff x="2502877" y="2643553"/>
              <a:chExt cx="3651737" cy="2779942"/>
            </a:xfrm>
          </p:grpSpPr>
          <p:cxnSp>
            <p:nvCxnSpPr>
              <p:cNvPr id="155" name="Straight Connector 154">
                <a:extLst>
                  <a:ext uri="{FF2B5EF4-FFF2-40B4-BE49-F238E27FC236}">
                    <a16:creationId xmlns:a16="http://schemas.microsoft.com/office/drawing/2014/main" id="{02244AF1-452E-4E74-8498-9934CD043DB4}"/>
                  </a:ext>
                </a:extLst>
              </p:cNvPr>
              <p:cNvCxnSpPr>
                <a:cxnSpLocks/>
              </p:cNvCxnSpPr>
              <p:nvPr/>
            </p:nvCxnSpPr>
            <p:spPr>
              <a:xfrm>
                <a:off x="3303655" y="4505747"/>
                <a:ext cx="0" cy="91774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E05781-5477-4E00-BC89-4086BD70E230}"/>
                  </a:ext>
                </a:extLst>
              </p:cNvPr>
              <p:cNvCxnSpPr>
                <a:cxnSpLocks/>
              </p:cNvCxnSpPr>
              <p:nvPr/>
            </p:nvCxnSpPr>
            <p:spPr>
              <a:xfrm>
                <a:off x="3983069" y="3734649"/>
                <a:ext cx="0" cy="1688846"/>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47BE352-4510-4EC5-82E7-AE3C88C51F63}"/>
                  </a:ext>
                </a:extLst>
              </p:cNvPr>
              <p:cNvCxnSpPr>
                <a:cxnSpLocks/>
              </p:cNvCxnSpPr>
              <p:nvPr/>
            </p:nvCxnSpPr>
            <p:spPr>
              <a:xfrm>
                <a:off x="5330632" y="3185667"/>
                <a:ext cx="0" cy="223782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Shape 581">
                <a:extLst>
                  <a:ext uri="{FF2B5EF4-FFF2-40B4-BE49-F238E27FC236}">
                    <a16:creationId xmlns:a16="http://schemas.microsoft.com/office/drawing/2014/main" id="{3C133E0C-5A72-4F2E-B693-50A738D0686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0" name="Rectangle 159">
            <a:extLst>
              <a:ext uri="{FF2B5EF4-FFF2-40B4-BE49-F238E27FC236}">
                <a16:creationId xmlns:a16="http://schemas.microsoft.com/office/drawing/2014/main" id="{FDEB4D85-7843-4E81-BEA9-AC6D00C1FBCB}"/>
              </a:ext>
            </a:extLst>
          </p:cNvPr>
          <p:cNvSpPr/>
          <p:nvPr/>
        </p:nvSpPr>
        <p:spPr>
          <a:xfrm>
            <a:off x="10789299" y="4711658"/>
            <a:ext cx="773144" cy="246221"/>
          </a:xfrm>
          <a:prstGeom prst="rect">
            <a:avLst/>
          </a:prstGeom>
        </p:spPr>
        <p:txBody>
          <a:bodyPr wrap="square">
            <a:spAutoFit/>
          </a:bodyPr>
          <a:lstStyle/>
          <a:p>
            <a:pPr marR="0" lvl="0" indent="0" algn="ctr" fontAlgn="auto">
              <a:lnSpc>
                <a:spcPct val="100000"/>
              </a:lnSpc>
              <a:spcBef>
                <a:spcPts val="0"/>
              </a:spcBef>
              <a:spcAft>
                <a:spcPts val="300"/>
              </a:spcAft>
              <a:buClrTx/>
              <a:buSzPct val="90000"/>
              <a:buFontTx/>
              <a:buNone/>
              <a:tabLst/>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rPr>
              <a:t>BI tools</a:t>
            </a:r>
          </a:p>
        </p:txBody>
      </p:sp>
      <p:grpSp>
        <p:nvGrpSpPr>
          <p:cNvPr id="97" name="Group 96">
            <a:extLst>
              <a:ext uri="{FF2B5EF4-FFF2-40B4-BE49-F238E27FC236}">
                <a16:creationId xmlns:a16="http://schemas.microsoft.com/office/drawing/2014/main" id="{39663969-D702-6545-A83F-524E2673E25A}"/>
              </a:ext>
            </a:extLst>
          </p:cNvPr>
          <p:cNvGrpSpPr/>
          <p:nvPr/>
        </p:nvGrpSpPr>
        <p:grpSpPr>
          <a:xfrm>
            <a:off x="1742038" y="4296285"/>
            <a:ext cx="215289" cy="976673"/>
            <a:chOff x="6482960" y="2168453"/>
            <a:chExt cx="215289" cy="1920240"/>
          </a:xfrm>
        </p:grpSpPr>
        <p:cxnSp>
          <p:nvCxnSpPr>
            <p:cNvPr id="98" name="Straight Arrow Connector 97">
              <a:extLst>
                <a:ext uri="{FF2B5EF4-FFF2-40B4-BE49-F238E27FC236}">
                  <a16:creationId xmlns:a16="http://schemas.microsoft.com/office/drawing/2014/main" id="{0E4F43BD-F5A2-C24E-8547-18A0C2493EFA}"/>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9" name="Right Bracket 98">
              <a:extLst>
                <a:ext uri="{FF2B5EF4-FFF2-40B4-BE49-F238E27FC236}">
                  <a16:creationId xmlns:a16="http://schemas.microsoft.com/office/drawing/2014/main" id="{7600C557-F30F-F844-B740-70D662783CAC}"/>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BE2F826-20B9-48D2-84D5-12E7210448E9}"/>
              </a:ext>
            </a:extLst>
          </p:cNvPr>
          <p:cNvSpPr/>
          <p:nvPr/>
        </p:nvSpPr>
        <p:spPr bwMode="auto">
          <a:xfrm>
            <a:off x="4227134"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15" name="Rectangle 114">
            <a:extLst>
              <a:ext uri="{FF2B5EF4-FFF2-40B4-BE49-F238E27FC236}">
                <a16:creationId xmlns:a16="http://schemas.microsoft.com/office/drawing/2014/main" id="{B9CB1194-7947-47E1-9967-FFDEA7D55788}"/>
              </a:ext>
            </a:extLst>
          </p:cNvPr>
          <p:cNvSpPr/>
          <p:nvPr/>
        </p:nvSpPr>
        <p:spPr bwMode="auto">
          <a:xfrm>
            <a:off x="4713007" y="4033664"/>
            <a:ext cx="82828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HDFS</a:t>
            </a:r>
          </a:p>
        </p:txBody>
      </p:sp>
      <p:sp>
        <p:nvSpPr>
          <p:cNvPr id="161" name="Rectangle 160">
            <a:extLst>
              <a:ext uri="{FF2B5EF4-FFF2-40B4-BE49-F238E27FC236}">
                <a16:creationId xmlns:a16="http://schemas.microsoft.com/office/drawing/2014/main" id="{9DDC7C52-3B2B-4C3D-A380-00F3F7516E4C}"/>
              </a:ext>
            </a:extLst>
          </p:cNvPr>
          <p:cNvSpPr/>
          <p:nvPr/>
        </p:nvSpPr>
        <p:spPr bwMode="auto">
          <a:xfrm>
            <a:off x="4522388" y="3139203"/>
            <a:ext cx="1285181"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data pools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69" name="Group 168">
            <a:extLst>
              <a:ext uri="{FF2B5EF4-FFF2-40B4-BE49-F238E27FC236}">
                <a16:creationId xmlns:a16="http://schemas.microsoft.com/office/drawing/2014/main" id="{E9F3CC6B-C91F-4F7D-B284-C814E34C548A}"/>
              </a:ext>
            </a:extLst>
          </p:cNvPr>
          <p:cNvGrpSpPr/>
          <p:nvPr/>
        </p:nvGrpSpPr>
        <p:grpSpPr>
          <a:xfrm>
            <a:off x="4994905" y="3692101"/>
            <a:ext cx="264490" cy="336012"/>
            <a:chOff x="10698247" y="2486025"/>
            <a:chExt cx="452353" cy="574676"/>
          </a:xfrm>
        </p:grpSpPr>
        <p:sp>
          <p:nvSpPr>
            <p:cNvPr id="171" name="Freeform 149">
              <a:extLst>
                <a:ext uri="{FF2B5EF4-FFF2-40B4-BE49-F238E27FC236}">
                  <a16:creationId xmlns:a16="http://schemas.microsoft.com/office/drawing/2014/main" id="{6462BF72-F839-4F9C-967F-8135ABD1FEE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rgbClr val="50E6FF"/>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0" name="Rectangle 3">
              <a:extLst>
                <a:ext uri="{FF2B5EF4-FFF2-40B4-BE49-F238E27FC236}">
                  <a16:creationId xmlns:a16="http://schemas.microsoft.com/office/drawing/2014/main" id="{0CDF4815-3205-4637-8898-AE1802625139}"/>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946E4E06-0B0C-4417-89C4-C02B11A10775}"/>
              </a:ext>
            </a:extLst>
          </p:cNvPr>
          <p:cNvSpPr/>
          <p:nvPr/>
        </p:nvSpPr>
        <p:spPr bwMode="auto">
          <a:xfrm>
            <a:off x="2092686"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11" name="Rectangle 110">
            <a:extLst>
              <a:ext uri="{FF2B5EF4-FFF2-40B4-BE49-F238E27FC236}">
                <a16:creationId xmlns:a16="http://schemas.microsoft.com/office/drawing/2014/main" id="{0E26B6CE-6F05-417B-9EBB-233BAE3D056D}"/>
              </a:ext>
            </a:extLst>
          </p:cNvPr>
          <p:cNvSpPr/>
          <p:nvPr/>
        </p:nvSpPr>
        <p:spPr bwMode="auto">
          <a:xfrm>
            <a:off x="2267390" y="3312265"/>
            <a:ext cx="153222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 streaming</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87DA075F-FBAB-416B-B8F3-9D4D45CB9B5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96715" y="3010132"/>
            <a:ext cx="1073576" cy="237276"/>
          </a:xfrm>
          <a:prstGeom prst="rect">
            <a:avLst/>
          </a:prstGeom>
        </p:spPr>
      </p:pic>
      <p:sp>
        <p:nvSpPr>
          <p:cNvPr id="7" name="Rectangle 6">
            <a:extLst>
              <a:ext uri="{FF2B5EF4-FFF2-40B4-BE49-F238E27FC236}">
                <a16:creationId xmlns:a16="http://schemas.microsoft.com/office/drawing/2014/main" id="{9DBEC373-435D-4520-9C15-0C4DC8ECD7E1}"/>
              </a:ext>
            </a:extLst>
          </p:cNvPr>
          <p:cNvSpPr/>
          <p:nvPr/>
        </p:nvSpPr>
        <p:spPr bwMode="auto">
          <a:xfrm>
            <a:off x="6361582"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13" name="Rectangle 112">
            <a:extLst>
              <a:ext uri="{FF2B5EF4-FFF2-40B4-BE49-F238E27FC236}">
                <a16:creationId xmlns:a16="http://schemas.microsoft.com/office/drawing/2014/main" id="{58C9A121-DA9D-4F8F-8046-B6264CF8A6D0}"/>
              </a:ext>
            </a:extLst>
          </p:cNvPr>
          <p:cNvSpPr/>
          <p:nvPr/>
        </p:nvSpPr>
        <p:spPr bwMode="auto">
          <a:xfrm>
            <a:off x="6659809" y="3054866"/>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a:t>
            </a:r>
          </a:p>
        </p:txBody>
      </p:sp>
      <p:sp>
        <p:nvSpPr>
          <p:cNvPr id="162" name="Rectangle 161">
            <a:extLst>
              <a:ext uri="{FF2B5EF4-FFF2-40B4-BE49-F238E27FC236}">
                <a16:creationId xmlns:a16="http://schemas.microsoft.com/office/drawing/2014/main" id="{6EC1996B-1198-469F-B13C-99AEF6F10251}"/>
              </a:ext>
            </a:extLst>
          </p:cNvPr>
          <p:cNvSpPr/>
          <p:nvPr/>
        </p:nvSpPr>
        <p:spPr bwMode="auto">
          <a:xfrm>
            <a:off x="6659809" y="3903518"/>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 ML</a:t>
            </a:r>
          </a:p>
        </p:txBody>
      </p:sp>
      <p:sp>
        <p:nvSpPr>
          <p:cNvPr id="163" name="Rectangle 162">
            <a:extLst>
              <a:ext uri="{FF2B5EF4-FFF2-40B4-BE49-F238E27FC236}">
                <a16:creationId xmlns:a16="http://schemas.microsoft.com/office/drawing/2014/main" id="{148651FD-E079-4DA9-9824-DDDC09723331}"/>
              </a:ext>
            </a:extLst>
          </p:cNvPr>
          <p:cNvSpPr/>
          <p:nvPr/>
        </p:nvSpPr>
        <p:spPr bwMode="auto">
          <a:xfrm>
            <a:off x="6830841" y="4747006"/>
            <a:ext cx="94311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ML Services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41CFC55-CC18-4FDC-A75F-FF984F58306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9548" y="3416561"/>
            <a:ext cx="585702" cy="585702"/>
          </a:xfrm>
          <a:prstGeom prst="rect">
            <a:avLst/>
          </a:prstGeom>
        </p:spPr>
      </p:pic>
      <p:pic>
        <p:nvPicPr>
          <p:cNvPr id="19" name="Picture 18">
            <a:extLst>
              <a:ext uri="{FF2B5EF4-FFF2-40B4-BE49-F238E27FC236}">
                <a16:creationId xmlns:a16="http://schemas.microsoft.com/office/drawing/2014/main" id="{B59DD8BF-1F4E-4F08-A127-87B3D17AF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460" y="2654477"/>
            <a:ext cx="669879" cy="350382"/>
          </a:xfrm>
          <a:prstGeom prst="rect">
            <a:avLst/>
          </a:prstGeom>
        </p:spPr>
      </p:pic>
      <p:sp>
        <p:nvSpPr>
          <p:cNvPr id="114" name="Rectangle 113">
            <a:extLst>
              <a:ext uri="{FF2B5EF4-FFF2-40B4-BE49-F238E27FC236}">
                <a16:creationId xmlns:a16="http://schemas.microsoft.com/office/drawing/2014/main" id="{3CB0F06F-31B6-4AC0-89EF-BDBFD6F88FEE}"/>
              </a:ext>
            </a:extLst>
          </p:cNvPr>
          <p:cNvSpPr/>
          <p:nvPr/>
        </p:nvSpPr>
        <p:spPr bwMode="auto">
          <a:xfrm>
            <a:off x="8792783" y="3227627"/>
            <a:ext cx="1278823"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a:t>
            </a:r>
            <a:br>
              <a:rPr lang="en-US" sz="1050" kern="0">
                <a:solidFill>
                  <a:srgbClr val="000000"/>
                </a:solidFill>
                <a:latin typeface="Segoe UI" panose="020B0502040204020203" pitchFamily="34" charset="0"/>
                <a:cs typeface="Segoe UI" panose="020B0502040204020203" pitchFamily="34" charset="0"/>
              </a:rPr>
            </a:br>
            <a:r>
              <a:rPr lang="en-US" sz="1050" kern="0">
                <a:solidFill>
                  <a:srgbClr val="000000"/>
                </a:solidFill>
                <a:latin typeface="Segoe UI" panose="020B0502040204020203" pitchFamily="34" charset="0"/>
                <a:cs typeface="Segoe UI" panose="020B0502040204020203" pitchFamily="34" charset="0"/>
              </a:rPr>
              <a:t>master instance</a:t>
            </a:r>
          </a:p>
        </p:txBody>
      </p:sp>
      <p:sp>
        <p:nvSpPr>
          <p:cNvPr id="191" name="Arrow: Right 18">
            <a:extLst>
              <a:ext uri="{FF2B5EF4-FFF2-40B4-BE49-F238E27FC236}">
                <a16:creationId xmlns:a16="http://schemas.microsoft.com/office/drawing/2014/main" id="{81B28304-56B3-46E4-8F1E-5BD04252E482}"/>
              </a:ext>
            </a:extLst>
          </p:cNvPr>
          <p:cNvSpPr/>
          <p:nvPr/>
        </p:nvSpPr>
        <p:spPr bwMode="auto">
          <a:xfrm>
            <a:off x="4037886"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2" name="Arrow: Right 18">
            <a:extLst>
              <a:ext uri="{FF2B5EF4-FFF2-40B4-BE49-F238E27FC236}">
                <a16:creationId xmlns:a16="http://schemas.microsoft.com/office/drawing/2014/main" id="{147E4CB9-2535-4A51-A2A2-F49027A31618}"/>
              </a:ext>
            </a:extLst>
          </p:cNvPr>
          <p:cNvSpPr/>
          <p:nvPr/>
        </p:nvSpPr>
        <p:spPr bwMode="auto">
          <a:xfrm>
            <a:off x="6172334"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3" name="Arrow: Right 18">
            <a:extLst>
              <a:ext uri="{FF2B5EF4-FFF2-40B4-BE49-F238E27FC236}">
                <a16:creationId xmlns:a16="http://schemas.microsoft.com/office/drawing/2014/main" id="{09881FB1-9634-4BA9-A332-E2F065B4875A}"/>
              </a:ext>
            </a:extLst>
          </p:cNvPr>
          <p:cNvSpPr/>
          <p:nvPr/>
        </p:nvSpPr>
        <p:spPr bwMode="auto">
          <a:xfrm>
            <a:off x="8306782"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64" name="Group 163">
            <a:extLst>
              <a:ext uri="{FF2B5EF4-FFF2-40B4-BE49-F238E27FC236}">
                <a16:creationId xmlns:a16="http://schemas.microsoft.com/office/drawing/2014/main" id="{37A84694-A03F-CA4B-B133-F2EB09945252}"/>
              </a:ext>
            </a:extLst>
          </p:cNvPr>
          <p:cNvGrpSpPr/>
          <p:nvPr/>
        </p:nvGrpSpPr>
        <p:grpSpPr>
          <a:xfrm>
            <a:off x="735343" y="4289324"/>
            <a:ext cx="586815" cy="556429"/>
            <a:chOff x="8301667" y="2334125"/>
            <a:chExt cx="586815" cy="556429"/>
          </a:xfrm>
        </p:grpSpPr>
        <p:sp>
          <p:nvSpPr>
            <p:cNvPr id="166" name="Freeform 165">
              <a:extLst>
                <a:ext uri="{FF2B5EF4-FFF2-40B4-BE49-F238E27FC236}">
                  <a16:creationId xmlns:a16="http://schemas.microsoft.com/office/drawing/2014/main" id="{190B7393-A38B-664F-ACBD-CA98950F82FD}"/>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61F9D158-CCE4-5F42-807E-A53286B3B119}"/>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Pie 167">
              <a:extLst>
                <a:ext uri="{FF2B5EF4-FFF2-40B4-BE49-F238E27FC236}">
                  <a16:creationId xmlns:a16="http://schemas.microsoft.com/office/drawing/2014/main" id="{F5E3161E-B914-6348-A8EE-A4214A48BBDD}"/>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Pie 171">
              <a:extLst>
                <a:ext uri="{FF2B5EF4-FFF2-40B4-BE49-F238E27FC236}">
                  <a16:creationId xmlns:a16="http://schemas.microsoft.com/office/drawing/2014/main" id="{D6DD3915-7E3B-B144-A5B1-3DDC70B46763}"/>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Pie 180">
              <a:extLst>
                <a:ext uri="{FF2B5EF4-FFF2-40B4-BE49-F238E27FC236}">
                  <a16:creationId xmlns:a16="http://schemas.microsoft.com/office/drawing/2014/main" id="{E0447DCD-EFA9-654E-ABA3-4657600AEA73}"/>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ounded Rectangle 181">
              <a:extLst>
                <a:ext uri="{FF2B5EF4-FFF2-40B4-BE49-F238E27FC236}">
                  <a16:creationId xmlns:a16="http://schemas.microsoft.com/office/drawing/2014/main" id="{EB781517-D40A-6A47-9449-FC44633FF8F3}"/>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a16="http://schemas.microsoft.com/office/drawing/2014/main" id="{D6A91062-8EE1-6D43-9B5C-563A28EBA359}"/>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40141606-823E-0148-BBDC-0444DB75ED2A}"/>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A4A7F-9E7D-4F47-A1F9-A0F609F5DA2B}"/>
              </a:ext>
            </a:extLst>
          </p:cNvPr>
          <p:cNvGrpSpPr/>
          <p:nvPr/>
        </p:nvGrpSpPr>
        <p:grpSpPr>
          <a:xfrm>
            <a:off x="906233" y="3155022"/>
            <a:ext cx="246480" cy="457856"/>
            <a:chOff x="1145880" y="4435659"/>
            <a:chExt cx="246480" cy="457856"/>
          </a:xfrm>
        </p:grpSpPr>
        <p:grpSp>
          <p:nvGrpSpPr>
            <p:cNvPr id="187" name="Group 186">
              <a:extLst>
                <a:ext uri="{FF2B5EF4-FFF2-40B4-BE49-F238E27FC236}">
                  <a16:creationId xmlns:a16="http://schemas.microsoft.com/office/drawing/2014/main" id="{E469FE7E-1F7E-FC4F-9CD7-A50F5FA05762}"/>
                </a:ext>
              </a:extLst>
            </p:cNvPr>
            <p:cNvGrpSpPr/>
            <p:nvPr/>
          </p:nvGrpSpPr>
          <p:grpSpPr>
            <a:xfrm>
              <a:off x="1145880" y="4435659"/>
              <a:ext cx="246480" cy="457856"/>
              <a:chOff x="9540256" y="2607699"/>
              <a:chExt cx="152400" cy="283095"/>
            </a:xfrm>
          </p:grpSpPr>
          <p:sp>
            <p:nvSpPr>
              <p:cNvPr id="188" name="Rectangle 187">
                <a:extLst>
                  <a:ext uri="{FF2B5EF4-FFF2-40B4-BE49-F238E27FC236}">
                    <a16:creationId xmlns:a16="http://schemas.microsoft.com/office/drawing/2014/main" id="{53651BFA-73C6-5A41-B86B-4C3628820098}"/>
                  </a:ext>
                </a:extLst>
              </p:cNvPr>
              <p:cNvSpPr/>
              <p:nvPr/>
            </p:nvSpPr>
            <p:spPr>
              <a:xfrm>
                <a:off x="9540256" y="2607699"/>
                <a:ext cx="152400" cy="283095"/>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63D5A57F-0B1F-6443-B808-62D45DF714D4}"/>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ACF33BC-A40C-4416-9FFF-719C85B4DEC1}"/>
                </a:ext>
              </a:extLst>
            </p:cNvPr>
            <p:cNvGrpSpPr/>
            <p:nvPr/>
          </p:nvGrpSpPr>
          <p:grpSpPr>
            <a:xfrm>
              <a:off x="1209364" y="4567336"/>
              <a:ext cx="125390" cy="137950"/>
              <a:chOff x="6053699" y="2879832"/>
              <a:chExt cx="279256" cy="307228"/>
            </a:xfrm>
            <a:solidFill>
              <a:srgbClr val="50E6FF"/>
            </a:solidFill>
          </p:grpSpPr>
          <p:sp>
            <p:nvSpPr>
              <p:cNvPr id="91" name="Freeform: Shape 843">
                <a:extLst>
                  <a:ext uri="{FF2B5EF4-FFF2-40B4-BE49-F238E27FC236}">
                    <a16:creationId xmlns:a16="http://schemas.microsoft.com/office/drawing/2014/main" id="{9317E1FB-D343-4781-8211-C5D3FBE14C90}"/>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rgbClr val="02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2" name="Straight Connector 91">
                <a:extLst>
                  <a:ext uri="{FF2B5EF4-FFF2-40B4-BE49-F238E27FC236}">
                    <a16:creationId xmlns:a16="http://schemas.microsoft.com/office/drawing/2014/main" id="{F1427750-93EF-43B8-937C-0404AE2F7F97}"/>
                  </a:ext>
                </a:extLst>
              </p:cNvPr>
              <p:cNvCxnSpPr>
                <a:cxnSpLocks/>
              </p:cNvCxnSpPr>
              <p:nvPr/>
            </p:nvCxnSpPr>
            <p:spPr>
              <a:xfrm>
                <a:off x="6053699"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4FA33-A033-4A32-B4B1-A7C1D674476E}"/>
                  </a:ext>
                </a:extLst>
              </p:cNvPr>
              <p:cNvCxnSpPr>
                <a:cxnSpLocks/>
              </p:cNvCxnSpPr>
              <p:nvPr/>
            </p:nvCxnSpPr>
            <p:spPr>
              <a:xfrm flipV="1">
                <a:off x="6193327"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ED3FA0-493C-4C06-9A2F-F4462CD7D030}"/>
                  </a:ext>
                </a:extLst>
              </p:cNvPr>
              <p:cNvCxnSpPr>
                <a:cxnSpLocks/>
              </p:cNvCxnSpPr>
              <p:nvPr/>
            </p:nvCxnSpPr>
            <p:spPr>
              <a:xfrm flipV="1">
                <a:off x="6193327" y="3033446"/>
                <a:ext cx="0" cy="153614"/>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4" name="Group 193">
            <a:extLst>
              <a:ext uri="{FF2B5EF4-FFF2-40B4-BE49-F238E27FC236}">
                <a16:creationId xmlns:a16="http://schemas.microsoft.com/office/drawing/2014/main" id="{3EBF243A-8A9E-9447-A77C-6AEE0B15E4DD}"/>
              </a:ext>
            </a:extLst>
          </p:cNvPr>
          <p:cNvGrpSpPr/>
          <p:nvPr/>
        </p:nvGrpSpPr>
        <p:grpSpPr>
          <a:xfrm>
            <a:off x="844541" y="2127008"/>
            <a:ext cx="360051" cy="492068"/>
            <a:chOff x="7264761" y="118465"/>
            <a:chExt cx="365202" cy="499109"/>
          </a:xfrm>
        </p:grpSpPr>
        <p:sp>
          <p:nvSpPr>
            <p:cNvPr id="195" name="document">
              <a:extLst>
                <a:ext uri="{FF2B5EF4-FFF2-40B4-BE49-F238E27FC236}">
                  <a16:creationId xmlns:a16="http://schemas.microsoft.com/office/drawing/2014/main" id="{E90BAC93-ECC6-0043-BC9E-6485DBFF2044}"/>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6" name="Right Triangle 195">
              <a:extLst>
                <a:ext uri="{FF2B5EF4-FFF2-40B4-BE49-F238E27FC236}">
                  <a16:creationId xmlns:a16="http://schemas.microsoft.com/office/drawing/2014/main" id="{247855A6-FE48-944E-98C7-B0037874A2E3}"/>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20580FE-A433-8E43-9603-200F89F2825A}"/>
              </a:ext>
            </a:extLst>
          </p:cNvPr>
          <p:cNvGrpSpPr/>
          <p:nvPr/>
        </p:nvGrpSpPr>
        <p:grpSpPr>
          <a:xfrm>
            <a:off x="7283660" y="4508704"/>
            <a:ext cx="218767" cy="238302"/>
            <a:chOff x="8496032" y="6608040"/>
            <a:chExt cx="218767" cy="238302"/>
          </a:xfrm>
        </p:grpSpPr>
        <p:sp>
          <p:nvSpPr>
            <p:cNvPr id="198" name="Freeform 12">
              <a:extLst>
                <a:ext uri="{FF2B5EF4-FFF2-40B4-BE49-F238E27FC236}">
                  <a16:creationId xmlns:a16="http://schemas.microsoft.com/office/drawing/2014/main" id="{3EBDE78F-8843-184F-B996-8FC8335B38EC}"/>
                </a:ext>
              </a:extLst>
            </p:cNvPr>
            <p:cNvSpPr>
              <a:spLocks/>
            </p:cNvSpPr>
            <p:nvPr/>
          </p:nvSpPr>
          <p:spPr bwMode="auto">
            <a:xfrm>
              <a:off x="8496032" y="6608041"/>
              <a:ext cx="218767" cy="238301"/>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solidFill>
              <a:srgbClr val="50E6FF"/>
            </a:solidFill>
            <a:ln w="12700" cap="flat">
              <a:solidFill>
                <a:srgbClr val="50E6F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Line 17">
              <a:extLst>
                <a:ext uri="{FF2B5EF4-FFF2-40B4-BE49-F238E27FC236}">
                  <a16:creationId xmlns:a16="http://schemas.microsoft.com/office/drawing/2014/main" id="{BFF4B826-0C05-F947-BA78-A87E9E583377}"/>
                </a:ext>
              </a:extLst>
            </p:cNvPr>
            <p:cNvSpPr>
              <a:spLocks noChangeShapeType="1"/>
            </p:cNvSpPr>
            <p:nvPr/>
          </p:nvSpPr>
          <p:spPr bwMode="auto">
            <a:xfrm>
              <a:off x="8539004" y="6608040"/>
              <a:ext cx="132823" cy="0"/>
            </a:xfrm>
            <a:prstGeom prst="line">
              <a:avLst/>
            </a:prstGeom>
            <a:noFill/>
            <a:ln w="1270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9" name="Group 48">
            <a:extLst>
              <a:ext uri="{FF2B5EF4-FFF2-40B4-BE49-F238E27FC236}">
                <a16:creationId xmlns:a16="http://schemas.microsoft.com/office/drawing/2014/main" id="{4959E8E0-16C8-2C43-84B8-BC7D9E58EAE2}"/>
              </a:ext>
            </a:extLst>
          </p:cNvPr>
          <p:cNvGrpSpPr/>
          <p:nvPr/>
        </p:nvGrpSpPr>
        <p:grpSpPr>
          <a:xfrm>
            <a:off x="10842906" y="2249055"/>
            <a:ext cx="677677" cy="723900"/>
            <a:chOff x="10019561" y="1690988"/>
            <a:chExt cx="1231141" cy="1315114"/>
          </a:xfrm>
        </p:grpSpPr>
        <p:grpSp>
          <p:nvGrpSpPr>
            <p:cNvPr id="202" name="Group 201">
              <a:extLst>
                <a:ext uri="{FF2B5EF4-FFF2-40B4-BE49-F238E27FC236}">
                  <a16:creationId xmlns:a16="http://schemas.microsoft.com/office/drawing/2014/main" id="{2FCC84E3-76B4-0140-B260-7F5764257253}"/>
                </a:ext>
              </a:extLst>
            </p:cNvPr>
            <p:cNvGrpSpPr/>
            <p:nvPr/>
          </p:nvGrpSpPr>
          <p:grpSpPr>
            <a:xfrm>
              <a:off x="10052002" y="1694562"/>
              <a:ext cx="128607" cy="238898"/>
              <a:chOff x="9540250" y="2607699"/>
              <a:chExt cx="152400" cy="283095"/>
            </a:xfrm>
          </p:grpSpPr>
          <p:sp>
            <p:nvSpPr>
              <p:cNvPr id="203" name="Rectangle 202">
                <a:extLst>
                  <a:ext uri="{FF2B5EF4-FFF2-40B4-BE49-F238E27FC236}">
                    <a16:creationId xmlns:a16="http://schemas.microsoft.com/office/drawing/2014/main" id="{4E8E468B-6A56-2B46-B1E5-F35B74B4801A}"/>
                  </a:ext>
                </a:extLst>
              </p:cNvPr>
              <p:cNvSpPr/>
              <p:nvPr/>
            </p:nvSpPr>
            <p:spPr>
              <a:xfrm>
                <a:off x="9540250" y="2607699"/>
                <a:ext cx="152400" cy="283095"/>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26E76960-7C2C-4642-888A-FDA1DF03305A}"/>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9C63DE6-FD8F-0E4F-9747-9B7DA6E182A8}"/>
                </a:ext>
              </a:extLst>
            </p:cNvPr>
            <p:cNvGrpSpPr/>
            <p:nvPr/>
          </p:nvGrpSpPr>
          <p:grpSpPr>
            <a:xfrm>
              <a:off x="10019561" y="2690882"/>
              <a:ext cx="437531" cy="315220"/>
              <a:chOff x="9005874" y="2575575"/>
              <a:chExt cx="437531" cy="315220"/>
            </a:xfrm>
          </p:grpSpPr>
          <p:sp>
            <p:nvSpPr>
              <p:cNvPr id="206" name="Rectangle 205">
                <a:extLst>
                  <a:ext uri="{FF2B5EF4-FFF2-40B4-BE49-F238E27FC236}">
                    <a16:creationId xmlns:a16="http://schemas.microsoft.com/office/drawing/2014/main" id="{C93675A9-F1AB-EA4B-A5AF-EB18FCBAD6EA}"/>
                  </a:ext>
                </a:extLst>
              </p:cNvPr>
              <p:cNvSpPr/>
              <p:nvPr/>
            </p:nvSpPr>
            <p:spPr>
              <a:xfrm>
                <a:off x="9005874" y="2575575"/>
                <a:ext cx="437531" cy="315220"/>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FC4E8B8B-3188-464A-94DC-E61FC613ECB7}"/>
                  </a:ext>
                </a:extLst>
              </p:cNvPr>
              <p:cNvCxnSpPr>
                <a:cxnSpLocks/>
              </p:cNvCxnSpPr>
              <p:nvPr/>
            </p:nvCxnSpPr>
            <p:spPr>
              <a:xfrm>
                <a:off x="9178919" y="2845403"/>
                <a:ext cx="914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sp>
          <p:nvSpPr>
            <p:cNvPr id="209" name="Rectangular Callout 208">
              <a:extLst>
                <a:ext uri="{FF2B5EF4-FFF2-40B4-BE49-F238E27FC236}">
                  <a16:creationId xmlns:a16="http://schemas.microsoft.com/office/drawing/2014/main" id="{76C42F41-3431-2245-BEE1-385005C04E69}"/>
                </a:ext>
              </a:extLst>
            </p:cNvPr>
            <p:cNvSpPr/>
            <p:nvPr/>
          </p:nvSpPr>
          <p:spPr bwMode="auto">
            <a:xfrm>
              <a:off x="10876762" y="2692062"/>
              <a:ext cx="373940" cy="21334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10" name="Straight Connector 209">
              <a:extLst>
                <a:ext uri="{FF2B5EF4-FFF2-40B4-BE49-F238E27FC236}">
                  <a16:creationId xmlns:a16="http://schemas.microsoft.com/office/drawing/2014/main" id="{B0739CE5-0562-F44C-95B6-7D390AE7D4BE}"/>
                </a:ext>
              </a:extLst>
            </p:cNvPr>
            <p:cNvCxnSpPr>
              <a:cxnSpLocks/>
            </p:cNvCxnSpPr>
            <p:nvPr/>
          </p:nvCxnSpPr>
          <p:spPr>
            <a:xfrm>
              <a:off x="10784644" y="1709176"/>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BE901-8695-344D-BF07-E3C7CC742D72}"/>
                </a:ext>
              </a:extLst>
            </p:cNvPr>
            <p:cNvCxnSpPr>
              <a:cxnSpLocks/>
            </p:cNvCxnSpPr>
            <p:nvPr/>
          </p:nvCxnSpPr>
          <p:spPr>
            <a:xfrm>
              <a:off x="10790608" y="1870050"/>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FFABA9-1B3D-A94F-8F3C-411B98724BC0}"/>
                </a:ext>
              </a:extLst>
            </p:cNvPr>
            <p:cNvCxnSpPr>
              <a:cxnSpLocks/>
            </p:cNvCxnSpPr>
            <p:nvPr/>
          </p:nvCxnSpPr>
          <p:spPr>
            <a:xfrm>
              <a:off x="10784644" y="2008741"/>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3FCEAC-B162-FE46-AA22-9933022BC3C8}"/>
                </a:ext>
              </a:extLst>
            </p:cNvPr>
            <p:cNvCxnSpPr>
              <a:cxnSpLocks/>
            </p:cNvCxnSpPr>
            <p:nvPr/>
          </p:nvCxnSpPr>
          <p:spPr>
            <a:xfrm>
              <a:off x="10553673" y="2705153"/>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4BD6036-A875-E149-B1F5-1EED7C1F7A0D}"/>
                </a:ext>
              </a:extLst>
            </p:cNvPr>
            <p:cNvCxnSpPr>
              <a:cxnSpLocks/>
            </p:cNvCxnSpPr>
            <p:nvPr/>
          </p:nvCxnSpPr>
          <p:spPr>
            <a:xfrm>
              <a:off x="10553673" y="2814864"/>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B63DC5-8534-914F-8B4E-47BB1BA9E3E7}"/>
                </a:ext>
              </a:extLst>
            </p:cNvPr>
            <p:cNvCxnSpPr>
              <a:cxnSpLocks/>
            </p:cNvCxnSpPr>
            <p:nvPr/>
          </p:nvCxnSpPr>
          <p:spPr>
            <a:xfrm>
              <a:off x="10544459" y="2913604"/>
              <a:ext cx="222284"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F14F219-4D4D-314D-A734-BA5A2B3A7818}"/>
                </a:ext>
              </a:extLst>
            </p:cNvPr>
            <p:cNvGrpSpPr/>
            <p:nvPr/>
          </p:nvGrpSpPr>
          <p:grpSpPr>
            <a:xfrm>
              <a:off x="10292992" y="1690988"/>
              <a:ext cx="408223" cy="358125"/>
              <a:chOff x="11172130" y="2085398"/>
              <a:chExt cx="561412" cy="492514"/>
            </a:xfrm>
          </p:grpSpPr>
          <p:sp>
            <p:nvSpPr>
              <p:cNvPr id="216" name="Rectangle 215">
                <a:extLst>
                  <a:ext uri="{FF2B5EF4-FFF2-40B4-BE49-F238E27FC236}">
                    <a16:creationId xmlns:a16="http://schemas.microsoft.com/office/drawing/2014/main" id="{E4265D3C-DC1B-A841-A4FB-C340FFA55BA7}"/>
                  </a:ext>
                </a:extLst>
              </p:cNvPr>
              <p:cNvSpPr/>
              <p:nvPr/>
            </p:nvSpPr>
            <p:spPr bwMode="auto">
              <a:xfrm>
                <a:off x="11172130" y="2085398"/>
                <a:ext cx="561412" cy="492514"/>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7" name="Triangle 216">
                <a:extLst>
                  <a:ext uri="{FF2B5EF4-FFF2-40B4-BE49-F238E27FC236}">
                    <a16:creationId xmlns:a16="http://schemas.microsoft.com/office/drawing/2014/main" id="{F9B52607-1A7E-5843-8A3D-0E74E3CA702D}"/>
                  </a:ext>
                </a:extLst>
              </p:cNvPr>
              <p:cNvSpPr/>
              <p:nvPr/>
            </p:nvSpPr>
            <p:spPr bwMode="auto">
              <a:xfrm>
                <a:off x="11172130" y="2255982"/>
                <a:ext cx="389217" cy="321930"/>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8" name="Triangle 217">
                <a:extLst>
                  <a:ext uri="{FF2B5EF4-FFF2-40B4-BE49-F238E27FC236}">
                    <a16:creationId xmlns:a16="http://schemas.microsoft.com/office/drawing/2014/main" id="{805C27C0-543F-1C45-BE3E-E0F60CECECF2}"/>
                  </a:ext>
                </a:extLst>
              </p:cNvPr>
              <p:cNvSpPr/>
              <p:nvPr/>
            </p:nvSpPr>
            <p:spPr bwMode="auto">
              <a:xfrm>
                <a:off x="11494630" y="2366004"/>
                <a:ext cx="230021" cy="21190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9" name="Oval 218">
                <a:extLst>
                  <a:ext uri="{FF2B5EF4-FFF2-40B4-BE49-F238E27FC236}">
                    <a16:creationId xmlns:a16="http://schemas.microsoft.com/office/drawing/2014/main" id="{C8003368-215E-AB49-B2D4-1EABC6B9C887}"/>
                  </a:ext>
                </a:extLst>
              </p:cNvPr>
              <p:cNvSpPr/>
              <p:nvPr/>
            </p:nvSpPr>
            <p:spPr bwMode="auto">
              <a:xfrm>
                <a:off x="11524339" y="2129669"/>
                <a:ext cx="135320" cy="128509"/>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22" name="Arrow: Right 18">
              <a:extLst>
                <a:ext uri="{FF2B5EF4-FFF2-40B4-BE49-F238E27FC236}">
                  <a16:creationId xmlns:a16="http://schemas.microsoft.com/office/drawing/2014/main" id="{D96A7FB1-20BE-724A-92E2-CC2AA460D1D2}"/>
                </a:ext>
              </a:extLst>
            </p:cNvPr>
            <p:cNvSpPr/>
            <p:nvPr/>
          </p:nvSpPr>
          <p:spPr bwMode="auto">
            <a:xfrm>
              <a:off x="11120885"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3" name="Arrow: Right 18">
              <a:extLst>
                <a:ext uri="{FF2B5EF4-FFF2-40B4-BE49-F238E27FC236}">
                  <a16:creationId xmlns:a16="http://schemas.microsoft.com/office/drawing/2014/main" id="{22D90DAA-2E6D-7C44-ABDF-4C18573C628C}"/>
                </a:ext>
              </a:extLst>
            </p:cNvPr>
            <p:cNvSpPr/>
            <p:nvPr/>
          </p:nvSpPr>
          <p:spPr bwMode="auto">
            <a:xfrm flipH="1">
              <a:off x="10776628"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3CFC9A52-96B1-8F4A-A21C-B3C202390B4C}"/>
                </a:ext>
              </a:extLst>
            </p:cNvPr>
            <p:cNvSpPr/>
            <p:nvPr/>
          </p:nvSpPr>
          <p:spPr bwMode="auto">
            <a:xfrm>
              <a:off x="11006264"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B79A87D6-16E9-3A4C-832C-B91774A0E771}"/>
                </a:ext>
              </a:extLst>
            </p:cNvPr>
            <p:cNvSpPr/>
            <p:nvPr/>
          </p:nvSpPr>
          <p:spPr bwMode="auto">
            <a:xfrm>
              <a:off x="10891643"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DB65AABB-5F88-1048-9250-5500FF8676BF}"/>
                </a:ext>
              </a:extLst>
            </p:cNvPr>
            <p:cNvSpPr/>
            <p:nvPr/>
          </p:nvSpPr>
          <p:spPr bwMode="auto">
            <a:xfrm>
              <a:off x="10121993" y="2147609"/>
              <a:ext cx="422991" cy="241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D3BA844-F7B5-AE4C-8E33-12B9A82B3FC9}"/>
                </a:ext>
              </a:extLst>
            </p:cNvPr>
            <p:cNvSpPr/>
            <p:nvPr/>
          </p:nvSpPr>
          <p:spPr bwMode="auto">
            <a:xfrm>
              <a:off x="10150410" y="2176777"/>
              <a:ext cx="366075" cy="18326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EE03487F-D323-4442-A427-45705D101C11}"/>
                </a:ext>
              </a:extLst>
            </p:cNvPr>
            <p:cNvSpPr/>
            <p:nvPr/>
          </p:nvSpPr>
          <p:spPr bwMode="auto">
            <a:xfrm>
              <a:off x="10089101" y="2405087"/>
              <a:ext cx="498260" cy="161793"/>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C13FCA08-B95A-4994-95AC-6D10E421D56B}"/>
              </a:ext>
            </a:extLst>
          </p:cNvPr>
          <p:cNvSpPr txBox="1"/>
          <p:nvPr/>
        </p:nvSpPr>
        <p:spPr>
          <a:xfrm>
            <a:off x="1049571" y="558979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t>Simplified management and analysis through a unified deployment, governance, and tooling</a:t>
            </a:r>
          </a:p>
        </p:txBody>
      </p:sp>
      <p:sp>
        <p:nvSpPr>
          <p:cNvPr id="118" name="Freeform: Shape 829">
            <a:extLst>
              <a:ext uri="{FF2B5EF4-FFF2-40B4-BE49-F238E27FC236}">
                <a16:creationId xmlns:a16="http://schemas.microsoft.com/office/drawing/2014/main" id="{007A986C-0E7B-4835-BF31-1FD40D203664}"/>
              </a:ext>
            </a:extLst>
          </p:cNvPr>
          <p:cNvSpPr/>
          <p:nvPr/>
        </p:nvSpPr>
        <p:spPr bwMode="auto">
          <a:xfrm>
            <a:off x="4571429" y="274516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829">
            <a:extLst>
              <a:ext uri="{FF2B5EF4-FFF2-40B4-BE49-F238E27FC236}">
                <a16:creationId xmlns:a16="http://schemas.microsoft.com/office/drawing/2014/main" id="{BDF3ECAB-5254-5146-A083-F39CE438BC85}"/>
              </a:ext>
            </a:extLst>
          </p:cNvPr>
          <p:cNvSpPr/>
          <p:nvPr/>
        </p:nvSpPr>
        <p:spPr bwMode="auto">
          <a:xfrm>
            <a:off x="5038640" y="274700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894881C9-E7D7-F14D-996C-0436AF15412C}"/>
              </a:ext>
            </a:extLst>
          </p:cNvPr>
          <p:cNvSpPr/>
          <p:nvPr/>
        </p:nvSpPr>
        <p:spPr bwMode="auto">
          <a:xfrm>
            <a:off x="5505851" y="274700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829">
            <a:extLst>
              <a:ext uri="{FF2B5EF4-FFF2-40B4-BE49-F238E27FC236}">
                <a16:creationId xmlns:a16="http://schemas.microsoft.com/office/drawing/2014/main" id="{9E60D441-EFA3-9140-9B52-4BFE17A956BC}"/>
              </a:ext>
            </a:extLst>
          </p:cNvPr>
          <p:cNvSpPr/>
          <p:nvPr/>
        </p:nvSpPr>
        <p:spPr bwMode="auto">
          <a:xfrm>
            <a:off x="9305856" y="284762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a:extLst>
              <a:ext uri="{FF2B5EF4-FFF2-40B4-BE49-F238E27FC236}">
                <a16:creationId xmlns:a16="http://schemas.microsoft.com/office/drawing/2014/main" id="{9B220CF8-56E0-B34A-8876-683423870078}"/>
              </a:ext>
            </a:extLst>
          </p:cNvPr>
          <p:cNvGrpSpPr/>
          <p:nvPr/>
        </p:nvGrpSpPr>
        <p:grpSpPr>
          <a:xfrm>
            <a:off x="10739077" y="4314540"/>
            <a:ext cx="333746" cy="323353"/>
            <a:chOff x="5951054" y="1735934"/>
            <a:chExt cx="397423" cy="398542"/>
          </a:xfrm>
        </p:grpSpPr>
        <p:grpSp>
          <p:nvGrpSpPr>
            <p:cNvPr id="127" name="Group 126">
              <a:extLst>
                <a:ext uri="{FF2B5EF4-FFF2-40B4-BE49-F238E27FC236}">
                  <a16:creationId xmlns:a16="http://schemas.microsoft.com/office/drawing/2014/main" id="{AAB76C10-9A75-1C40-A74A-0EF3B07D891E}"/>
                </a:ext>
              </a:extLst>
            </p:cNvPr>
            <p:cNvGrpSpPr/>
            <p:nvPr/>
          </p:nvGrpSpPr>
          <p:grpSpPr>
            <a:xfrm>
              <a:off x="5951054" y="1735934"/>
              <a:ext cx="397423" cy="398542"/>
              <a:chOff x="4825203" y="4636641"/>
              <a:chExt cx="484632" cy="485997"/>
            </a:xfrm>
            <a:noFill/>
          </p:grpSpPr>
          <p:grpSp>
            <p:nvGrpSpPr>
              <p:cNvPr id="133" name="Group 132">
                <a:extLst>
                  <a:ext uri="{FF2B5EF4-FFF2-40B4-BE49-F238E27FC236}">
                    <a16:creationId xmlns:a16="http://schemas.microsoft.com/office/drawing/2014/main" id="{CB9E5B2A-D91F-0147-90EB-D398B13CFCAD}"/>
                  </a:ext>
                </a:extLst>
              </p:cNvPr>
              <p:cNvGrpSpPr/>
              <p:nvPr/>
            </p:nvGrpSpPr>
            <p:grpSpPr>
              <a:xfrm>
                <a:off x="4825203" y="4636641"/>
                <a:ext cx="484632" cy="485997"/>
                <a:chOff x="2107244" y="1575258"/>
                <a:chExt cx="310993" cy="264555"/>
              </a:xfrm>
              <a:grpFill/>
            </p:grpSpPr>
            <p:sp>
              <p:nvSpPr>
                <p:cNvPr id="135" name="Rectangle 9">
                  <a:extLst>
                    <a:ext uri="{FF2B5EF4-FFF2-40B4-BE49-F238E27FC236}">
                      <a16:creationId xmlns:a16="http://schemas.microsoft.com/office/drawing/2014/main" id="{F01A02AE-C7E8-2F49-AB36-57C243E1DFE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6" name="Line 10">
                  <a:extLst>
                    <a:ext uri="{FF2B5EF4-FFF2-40B4-BE49-F238E27FC236}">
                      <a16:creationId xmlns:a16="http://schemas.microsoft.com/office/drawing/2014/main" id="{617BDD06-A310-984F-A004-D598921B30F7}"/>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34" name="Oval 133">
                <a:extLst>
                  <a:ext uri="{FF2B5EF4-FFF2-40B4-BE49-F238E27FC236}">
                    <a16:creationId xmlns:a16="http://schemas.microsoft.com/office/drawing/2014/main" id="{7E1E0558-26C9-4047-B92A-E28032F2E464}"/>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5">
              <a:extLst>
                <a:ext uri="{FF2B5EF4-FFF2-40B4-BE49-F238E27FC236}">
                  <a16:creationId xmlns:a16="http://schemas.microsoft.com/office/drawing/2014/main" id="{0A238CA5-C75C-9E4C-9CAA-B5E7D6837ED0}"/>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Rectangle 6">
              <a:extLst>
                <a:ext uri="{FF2B5EF4-FFF2-40B4-BE49-F238E27FC236}">
                  <a16:creationId xmlns:a16="http://schemas.microsoft.com/office/drawing/2014/main" id="{6BD95C1F-FE7F-4246-B3D1-55A0C69A0B7C}"/>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7">
              <a:extLst>
                <a:ext uri="{FF2B5EF4-FFF2-40B4-BE49-F238E27FC236}">
                  <a16:creationId xmlns:a16="http://schemas.microsoft.com/office/drawing/2014/main" id="{E73F0883-FF12-5D43-8851-44487E294C3D}"/>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8">
              <a:extLst>
                <a:ext uri="{FF2B5EF4-FFF2-40B4-BE49-F238E27FC236}">
                  <a16:creationId xmlns:a16="http://schemas.microsoft.com/office/drawing/2014/main" id="{AC6A3D67-B481-3448-BEB6-71D04AFD8E9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E9D64B4-016A-1C41-89CE-1966D058BFD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wrap="square" lIns="146304" tIns="91440" rIns="146304" bIns="91440" rtlCol="0" anchor="t">
            <a:noAutofit/>
          </a:bodyPr>
          <a:lstStyle>
            <a:lvl1pPr algn="l" defTabSz="914321" rtl="0" eaLnBrk="1" latinLnBrk="0" hangingPunct="1">
              <a:lnSpc>
                <a:spcPct val="100000"/>
              </a:lnSpc>
              <a:spcBef>
                <a:spcPct val="0"/>
              </a:spcBef>
              <a:buNone/>
              <a:defRPr lang="en-US" sz="28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r>
              <a:rPr lang="en-US"/>
              <a:t>Integrate structured and unstructured data</a:t>
            </a:r>
          </a:p>
        </p:txBody>
      </p:sp>
      <p:sp>
        <p:nvSpPr>
          <p:cNvPr id="137" name="Rectangle 136">
            <a:extLst>
              <a:ext uri="{FF2B5EF4-FFF2-40B4-BE49-F238E27FC236}">
                <a16:creationId xmlns:a16="http://schemas.microsoft.com/office/drawing/2014/main" id="{032A6647-54CA-4673-9937-BEAFE78483EC}"/>
              </a:ext>
            </a:extLst>
          </p:cNvPr>
          <p:cNvSpPr/>
          <p:nvPr/>
        </p:nvSpPr>
        <p:spPr bwMode="auto">
          <a:xfrm>
            <a:off x="4479703" y="4827177"/>
            <a:ext cx="1278823"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a:t>
            </a:r>
            <a:br>
              <a:rPr lang="en-US" sz="1050" kern="0">
                <a:solidFill>
                  <a:srgbClr val="000000"/>
                </a:solidFill>
                <a:latin typeface="Segoe UI" panose="020B0502040204020203" pitchFamily="34" charset="0"/>
                <a:cs typeface="Segoe UI" panose="020B0502040204020203" pitchFamily="34" charset="0"/>
              </a:rPr>
            </a:br>
            <a:r>
              <a:rPr lang="en-US" sz="1050" kern="0">
                <a:solidFill>
                  <a:srgbClr val="000000"/>
                </a:solidFill>
                <a:latin typeface="Segoe UI" panose="020B0502040204020203" pitchFamily="34" charset="0"/>
                <a:cs typeface="Segoe UI" panose="020B0502040204020203" pitchFamily="34" charset="0"/>
              </a:rPr>
              <a:t>master instance</a:t>
            </a:r>
          </a:p>
        </p:txBody>
      </p:sp>
      <p:sp>
        <p:nvSpPr>
          <p:cNvPr id="153" name="Freeform: Shape 829">
            <a:extLst>
              <a:ext uri="{FF2B5EF4-FFF2-40B4-BE49-F238E27FC236}">
                <a16:creationId xmlns:a16="http://schemas.microsoft.com/office/drawing/2014/main" id="{B9DB9AD0-E329-4768-B56E-1F848930190F}"/>
              </a:ext>
            </a:extLst>
          </p:cNvPr>
          <p:cNvSpPr/>
          <p:nvPr/>
        </p:nvSpPr>
        <p:spPr bwMode="auto">
          <a:xfrm>
            <a:off x="4992776" y="444717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a:extLst>
              <a:ext uri="{FF2B5EF4-FFF2-40B4-BE49-F238E27FC236}">
                <a16:creationId xmlns:a16="http://schemas.microsoft.com/office/drawing/2014/main" id="{C539DEA8-7394-4081-9E6F-E890C51B6913}"/>
              </a:ext>
            </a:extLst>
          </p:cNvPr>
          <p:cNvSpPr txBox="1"/>
          <p:nvPr/>
        </p:nvSpPr>
        <p:spPr>
          <a:xfrm>
            <a:off x="8807418" y="4762827"/>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177" name="Group 176">
            <a:extLst>
              <a:ext uri="{FF2B5EF4-FFF2-40B4-BE49-F238E27FC236}">
                <a16:creationId xmlns:a16="http://schemas.microsoft.com/office/drawing/2014/main" id="{B32B4C59-C8A1-4B98-82B1-FCAA25A0E5B7}"/>
              </a:ext>
            </a:extLst>
          </p:cNvPr>
          <p:cNvGrpSpPr/>
          <p:nvPr/>
        </p:nvGrpSpPr>
        <p:grpSpPr>
          <a:xfrm>
            <a:off x="8825576" y="4407290"/>
            <a:ext cx="353463" cy="313979"/>
            <a:chOff x="8553451" y="2776608"/>
            <a:chExt cx="570138" cy="506450"/>
          </a:xfrm>
        </p:grpSpPr>
        <p:grpSp>
          <p:nvGrpSpPr>
            <p:cNvPr id="178" name="Group 177">
              <a:extLst>
                <a:ext uri="{FF2B5EF4-FFF2-40B4-BE49-F238E27FC236}">
                  <a16:creationId xmlns:a16="http://schemas.microsoft.com/office/drawing/2014/main" id="{7021F51C-C89F-433D-B8C4-DF96C58F11B0}"/>
                </a:ext>
              </a:extLst>
            </p:cNvPr>
            <p:cNvGrpSpPr/>
            <p:nvPr/>
          </p:nvGrpSpPr>
          <p:grpSpPr>
            <a:xfrm>
              <a:off x="8640346" y="2855984"/>
              <a:ext cx="396348" cy="347698"/>
              <a:chOff x="8634499" y="2855984"/>
              <a:chExt cx="396348" cy="347698"/>
            </a:xfrm>
          </p:grpSpPr>
          <p:grpSp>
            <p:nvGrpSpPr>
              <p:cNvPr id="180" name="Group 179">
                <a:extLst>
                  <a:ext uri="{FF2B5EF4-FFF2-40B4-BE49-F238E27FC236}">
                    <a16:creationId xmlns:a16="http://schemas.microsoft.com/office/drawing/2014/main" id="{82AE50FD-B1D7-4556-880F-CBB6F10E7549}"/>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486E0DE3-2AD3-418C-AC02-37265A3F7BC8}"/>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0" name="Line 10">
                  <a:extLst>
                    <a:ext uri="{FF2B5EF4-FFF2-40B4-BE49-F238E27FC236}">
                      <a16:creationId xmlns:a16="http://schemas.microsoft.com/office/drawing/2014/main" id="{71075724-45B7-4A96-836C-591247F62A8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85" name="Oval 184">
                <a:extLst>
                  <a:ext uri="{FF2B5EF4-FFF2-40B4-BE49-F238E27FC236}">
                    <a16:creationId xmlns:a16="http://schemas.microsoft.com/office/drawing/2014/main" id="{6A13114B-28ED-48FA-9131-BC86EF427B7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9" name="Rectangle 178">
              <a:extLst>
                <a:ext uri="{FF2B5EF4-FFF2-40B4-BE49-F238E27FC236}">
                  <a16:creationId xmlns:a16="http://schemas.microsoft.com/office/drawing/2014/main" id="{5E52D9CE-DF5C-4047-B187-97DB1F7486A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97" name="Group 196">
            <a:extLst>
              <a:ext uri="{FF2B5EF4-FFF2-40B4-BE49-F238E27FC236}">
                <a16:creationId xmlns:a16="http://schemas.microsoft.com/office/drawing/2014/main" id="{8B228BD4-DB09-4D64-BE85-4F2C4F747A7C}"/>
              </a:ext>
            </a:extLst>
          </p:cNvPr>
          <p:cNvGrpSpPr/>
          <p:nvPr/>
        </p:nvGrpSpPr>
        <p:grpSpPr>
          <a:xfrm>
            <a:off x="9262620" y="4407290"/>
            <a:ext cx="353463" cy="313979"/>
            <a:chOff x="8553451" y="2776608"/>
            <a:chExt cx="570138" cy="506450"/>
          </a:xfrm>
        </p:grpSpPr>
        <p:grpSp>
          <p:nvGrpSpPr>
            <p:cNvPr id="199" name="Group 198">
              <a:extLst>
                <a:ext uri="{FF2B5EF4-FFF2-40B4-BE49-F238E27FC236}">
                  <a16:creationId xmlns:a16="http://schemas.microsoft.com/office/drawing/2014/main" id="{070D3285-117D-4821-82D5-EAEE5AF007A9}"/>
                </a:ext>
              </a:extLst>
            </p:cNvPr>
            <p:cNvGrpSpPr/>
            <p:nvPr/>
          </p:nvGrpSpPr>
          <p:grpSpPr>
            <a:xfrm>
              <a:off x="8640346" y="2855984"/>
              <a:ext cx="396348" cy="347698"/>
              <a:chOff x="8634499" y="2855984"/>
              <a:chExt cx="396348" cy="347698"/>
            </a:xfrm>
          </p:grpSpPr>
          <p:grpSp>
            <p:nvGrpSpPr>
              <p:cNvPr id="208" name="Group 207">
                <a:extLst>
                  <a:ext uri="{FF2B5EF4-FFF2-40B4-BE49-F238E27FC236}">
                    <a16:creationId xmlns:a16="http://schemas.microsoft.com/office/drawing/2014/main" id="{14BC64C5-DFD4-4C7A-9DE2-CA69FD6C43FB}"/>
                  </a:ext>
                </a:extLst>
              </p:cNvPr>
              <p:cNvGrpSpPr/>
              <p:nvPr/>
            </p:nvGrpSpPr>
            <p:grpSpPr>
              <a:xfrm flipH="1">
                <a:off x="8634499" y="2855984"/>
                <a:ext cx="396348" cy="347698"/>
                <a:chOff x="2107244" y="1575258"/>
                <a:chExt cx="310993" cy="264555"/>
              </a:xfrm>
              <a:noFill/>
            </p:grpSpPr>
            <p:sp>
              <p:nvSpPr>
                <p:cNvPr id="221" name="Rectangle 9">
                  <a:extLst>
                    <a:ext uri="{FF2B5EF4-FFF2-40B4-BE49-F238E27FC236}">
                      <a16:creationId xmlns:a16="http://schemas.microsoft.com/office/drawing/2014/main" id="{F8C79F1E-FAA5-4B4E-B4A4-AF797895394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26" name="Line 10">
                  <a:extLst>
                    <a:ext uri="{FF2B5EF4-FFF2-40B4-BE49-F238E27FC236}">
                      <a16:creationId xmlns:a16="http://schemas.microsoft.com/office/drawing/2014/main" id="{04FB4CE6-BF3E-4E1F-9EAC-F4BA7F3DBFA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20" name="Oval 219">
                <a:extLst>
                  <a:ext uri="{FF2B5EF4-FFF2-40B4-BE49-F238E27FC236}">
                    <a16:creationId xmlns:a16="http://schemas.microsoft.com/office/drawing/2014/main" id="{F6BD90A8-DCEC-49F6-9EBE-012775AA3CA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01" name="Rectangle 200">
              <a:extLst>
                <a:ext uri="{FF2B5EF4-FFF2-40B4-BE49-F238E27FC236}">
                  <a16:creationId xmlns:a16="http://schemas.microsoft.com/office/drawing/2014/main" id="{580DFCBC-CDA7-4E38-856A-4F6BF6D9D56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7" name="Group 226">
            <a:extLst>
              <a:ext uri="{FF2B5EF4-FFF2-40B4-BE49-F238E27FC236}">
                <a16:creationId xmlns:a16="http://schemas.microsoft.com/office/drawing/2014/main" id="{731E0636-FC38-4160-9C9D-1A7CEFF048DD}"/>
              </a:ext>
            </a:extLst>
          </p:cNvPr>
          <p:cNvGrpSpPr/>
          <p:nvPr/>
        </p:nvGrpSpPr>
        <p:grpSpPr>
          <a:xfrm>
            <a:off x="9699665" y="4407290"/>
            <a:ext cx="353463" cy="313979"/>
            <a:chOff x="8553451" y="2776608"/>
            <a:chExt cx="570138" cy="506450"/>
          </a:xfrm>
        </p:grpSpPr>
        <p:grpSp>
          <p:nvGrpSpPr>
            <p:cNvPr id="228" name="Group 227">
              <a:extLst>
                <a:ext uri="{FF2B5EF4-FFF2-40B4-BE49-F238E27FC236}">
                  <a16:creationId xmlns:a16="http://schemas.microsoft.com/office/drawing/2014/main" id="{04F163B1-47BD-4943-BC7B-6710C02BF14B}"/>
                </a:ext>
              </a:extLst>
            </p:cNvPr>
            <p:cNvGrpSpPr/>
            <p:nvPr/>
          </p:nvGrpSpPr>
          <p:grpSpPr>
            <a:xfrm>
              <a:off x="8640346" y="2855984"/>
              <a:ext cx="396348" cy="347698"/>
              <a:chOff x="8634499" y="2855984"/>
              <a:chExt cx="396348" cy="347698"/>
            </a:xfrm>
          </p:grpSpPr>
          <p:grpSp>
            <p:nvGrpSpPr>
              <p:cNvPr id="230" name="Group 229">
                <a:extLst>
                  <a:ext uri="{FF2B5EF4-FFF2-40B4-BE49-F238E27FC236}">
                    <a16:creationId xmlns:a16="http://schemas.microsoft.com/office/drawing/2014/main" id="{5906FF84-65DD-4706-8C15-1F3B650CC24F}"/>
                  </a:ext>
                </a:extLst>
              </p:cNvPr>
              <p:cNvGrpSpPr/>
              <p:nvPr/>
            </p:nvGrpSpPr>
            <p:grpSpPr>
              <a:xfrm flipH="1">
                <a:off x="8634499" y="2855984"/>
                <a:ext cx="396348" cy="347698"/>
                <a:chOff x="2107244" y="1575258"/>
                <a:chExt cx="310993" cy="264555"/>
              </a:xfrm>
              <a:noFill/>
            </p:grpSpPr>
            <p:sp>
              <p:nvSpPr>
                <p:cNvPr id="232" name="Rectangle 9">
                  <a:extLst>
                    <a:ext uri="{FF2B5EF4-FFF2-40B4-BE49-F238E27FC236}">
                      <a16:creationId xmlns:a16="http://schemas.microsoft.com/office/drawing/2014/main" id="{29253C79-85A3-4005-88F3-1F1EE464858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33" name="Line 10">
                  <a:extLst>
                    <a:ext uri="{FF2B5EF4-FFF2-40B4-BE49-F238E27FC236}">
                      <a16:creationId xmlns:a16="http://schemas.microsoft.com/office/drawing/2014/main" id="{033CED61-52C8-4D4B-B9A4-D15277D679A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1" name="Oval 230">
                <a:extLst>
                  <a:ext uri="{FF2B5EF4-FFF2-40B4-BE49-F238E27FC236}">
                    <a16:creationId xmlns:a16="http://schemas.microsoft.com/office/drawing/2014/main" id="{48A4041C-FB3C-4A5A-B935-ACB19D5F669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29" name="Rectangle 228">
              <a:extLst>
                <a:ext uri="{FF2B5EF4-FFF2-40B4-BE49-F238E27FC236}">
                  <a16:creationId xmlns:a16="http://schemas.microsoft.com/office/drawing/2014/main" id="{FD89A3D1-D95B-4832-97B4-4DE15330DDE7}"/>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4" name="Group 233">
            <a:extLst>
              <a:ext uri="{FF2B5EF4-FFF2-40B4-BE49-F238E27FC236}">
                <a16:creationId xmlns:a16="http://schemas.microsoft.com/office/drawing/2014/main" id="{200BBACC-DF8F-41C3-BD80-6303FDB10BBF}"/>
              </a:ext>
            </a:extLst>
          </p:cNvPr>
          <p:cNvGrpSpPr/>
          <p:nvPr/>
        </p:nvGrpSpPr>
        <p:grpSpPr>
          <a:xfrm>
            <a:off x="9139759" y="4024400"/>
            <a:ext cx="353463" cy="313979"/>
            <a:chOff x="8553451" y="2776608"/>
            <a:chExt cx="570138" cy="506450"/>
          </a:xfrm>
        </p:grpSpPr>
        <p:grpSp>
          <p:nvGrpSpPr>
            <p:cNvPr id="235" name="Group 234">
              <a:extLst>
                <a:ext uri="{FF2B5EF4-FFF2-40B4-BE49-F238E27FC236}">
                  <a16:creationId xmlns:a16="http://schemas.microsoft.com/office/drawing/2014/main" id="{D011A31E-551A-48D1-80C5-60ADE8ED83D9}"/>
                </a:ext>
              </a:extLst>
            </p:cNvPr>
            <p:cNvGrpSpPr/>
            <p:nvPr/>
          </p:nvGrpSpPr>
          <p:grpSpPr>
            <a:xfrm>
              <a:off x="8640346" y="2855984"/>
              <a:ext cx="396348" cy="347698"/>
              <a:chOff x="8634499" y="2855984"/>
              <a:chExt cx="396348" cy="347698"/>
            </a:xfrm>
          </p:grpSpPr>
          <p:grpSp>
            <p:nvGrpSpPr>
              <p:cNvPr id="237" name="Group 236">
                <a:extLst>
                  <a:ext uri="{FF2B5EF4-FFF2-40B4-BE49-F238E27FC236}">
                    <a16:creationId xmlns:a16="http://schemas.microsoft.com/office/drawing/2014/main" id="{DB6C25F2-A10E-4EC6-AFCE-2A300A0BDA6A}"/>
                  </a:ext>
                </a:extLst>
              </p:cNvPr>
              <p:cNvGrpSpPr/>
              <p:nvPr/>
            </p:nvGrpSpPr>
            <p:grpSpPr>
              <a:xfrm flipH="1">
                <a:off x="8634499" y="2855984"/>
                <a:ext cx="396348" cy="347698"/>
                <a:chOff x="2107244" y="1575258"/>
                <a:chExt cx="310993" cy="264555"/>
              </a:xfrm>
              <a:noFill/>
            </p:grpSpPr>
            <p:sp>
              <p:nvSpPr>
                <p:cNvPr id="239" name="Rectangle 9">
                  <a:extLst>
                    <a:ext uri="{FF2B5EF4-FFF2-40B4-BE49-F238E27FC236}">
                      <a16:creationId xmlns:a16="http://schemas.microsoft.com/office/drawing/2014/main" id="{64CAE645-3F11-42C3-A35B-DEE59B97A68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0" name="Line 10">
                  <a:extLst>
                    <a:ext uri="{FF2B5EF4-FFF2-40B4-BE49-F238E27FC236}">
                      <a16:creationId xmlns:a16="http://schemas.microsoft.com/office/drawing/2014/main" id="{9AB55897-00FA-4144-B1C0-5F3AFC3279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8" name="Oval 237">
                <a:extLst>
                  <a:ext uri="{FF2B5EF4-FFF2-40B4-BE49-F238E27FC236}">
                    <a16:creationId xmlns:a16="http://schemas.microsoft.com/office/drawing/2014/main" id="{3B4319F4-0B8D-466A-85B4-1909F84A6D2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36" name="Rectangle 235">
              <a:extLst>
                <a:ext uri="{FF2B5EF4-FFF2-40B4-BE49-F238E27FC236}">
                  <a16:creationId xmlns:a16="http://schemas.microsoft.com/office/drawing/2014/main" id="{760DEB15-53C7-4508-BC60-89D2B6852575}"/>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41" name="Group 240">
            <a:extLst>
              <a:ext uri="{FF2B5EF4-FFF2-40B4-BE49-F238E27FC236}">
                <a16:creationId xmlns:a16="http://schemas.microsoft.com/office/drawing/2014/main" id="{0DA40535-5BE0-4932-AA34-31448B6670A3}"/>
              </a:ext>
            </a:extLst>
          </p:cNvPr>
          <p:cNvGrpSpPr/>
          <p:nvPr/>
        </p:nvGrpSpPr>
        <p:grpSpPr>
          <a:xfrm>
            <a:off x="9576803" y="4024400"/>
            <a:ext cx="353463" cy="313979"/>
            <a:chOff x="8553451" y="2776608"/>
            <a:chExt cx="570138" cy="506450"/>
          </a:xfrm>
        </p:grpSpPr>
        <p:grpSp>
          <p:nvGrpSpPr>
            <p:cNvPr id="242" name="Group 241">
              <a:extLst>
                <a:ext uri="{FF2B5EF4-FFF2-40B4-BE49-F238E27FC236}">
                  <a16:creationId xmlns:a16="http://schemas.microsoft.com/office/drawing/2014/main" id="{BA828CEE-3FAC-4744-940C-8B45D7EC21BE}"/>
                </a:ext>
              </a:extLst>
            </p:cNvPr>
            <p:cNvGrpSpPr/>
            <p:nvPr/>
          </p:nvGrpSpPr>
          <p:grpSpPr>
            <a:xfrm>
              <a:off x="8640346" y="2855984"/>
              <a:ext cx="396348" cy="347698"/>
              <a:chOff x="8634499" y="2855984"/>
              <a:chExt cx="396348" cy="347698"/>
            </a:xfrm>
          </p:grpSpPr>
          <p:grpSp>
            <p:nvGrpSpPr>
              <p:cNvPr id="244" name="Group 243">
                <a:extLst>
                  <a:ext uri="{FF2B5EF4-FFF2-40B4-BE49-F238E27FC236}">
                    <a16:creationId xmlns:a16="http://schemas.microsoft.com/office/drawing/2014/main" id="{CAF82ADB-0D2B-4EBE-A14D-63004253A42A}"/>
                  </a:ext>
                </a:extLst>
              </p:cNvPr>
              <p:cNvGrpSpPr/>
              <p:nvPr/>
            </p:nvGrpSpPr>
            <p:grpSpPr>
              <a:xfrm flipH="1">
                <a:off x="8634499" y="2855984"/>
                <a:ext cx="396348" cy="347698"/>
                <a:chOff x="2107244" y="1575258"/>
                <a:chExt cx="310993" cy="264555"/>
              </a:xfrm>
              <a:noFill/>
            </p:grpSpPr>
            <p:sp>
              <p:nvSpPr>
                <p:cNvPr id="246" name="Rectangle 9">
                  <a:extLst>
                    <a:ext uri="{FF2B5EF4-FFF2-40B4-BE49-F238E27FC236}">
                      <a16:creationId xmlns:a16="http://schemas.microsoft.com/office/drawing/2014/main" id="{CB424B4D-F69A-4373-9BCE-64A650447EC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7" name="Line 10">
                  <a:extLst>
                    <a:ext uri="{FF2B5EF4-FFF2-40B4-BE49-F238E27FC236}">
                      <a16:creationId xmlns:a16="http://schemas.microsoft.com/office/drawing/2014/main" id="{F5464DD3-8052-4745-A26F-FA5C38136AC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45" name="Oval 244">
                <a:extLst>
                  <a:ext uri="{FF2B5EF4-FFF2-40B4-BE49-F238E27FC236}">
                    <a16:creationId xmlns:a16="http://schemas.microsoft.com/office/drawing/2014/main" id="{C4B03CF6-452E-49B6-8D22-56918CFC8CE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43" name="Rectangle 242">
              <a:extLst>
                <a:ext uri="{FF2B5EF4-FFF2-40B4-BE49-F238E27FC236}">
                  <a16:creationId xmlns:a16="http://schemas.microsoft.com/office/drawing/2014/main" id="{8986E4BE-A134-4903-8B1D-4440BB47BD94}"/>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7346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250" fill="hold"/>
                                        <p:tgtEl>
                                          <p:spTgt spid="124"/>
                                        </p:tgtEl>
                                        <p:attrNameLst>
                                          <p:attrName>ppt_x</p:attrName>
                                        </p:attrNameLst>
                                      </p:cBhvr>
                                      <p:tavLst>
                                        <p:tav tm="0">
                                          <p:val>
                                            <p:strVal val="#ppt_x"/>
                                          </p:val>
                                        </p:tav>
                                        <p:tav tm="100000">
                                          <p:val>
                                            <p:strVal val="#ppt_x"/>
                                          </p:val>
                                        </p:tav>
                                      </p:tavLst>
                                    </p:anim>
                                    <p:anim calcmode="lin" valueType="num">
                                      <p:cBhvr additive="base">
                                        <p:cTn id="8" dur="25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w="3175">
                  <a:noFill/>
                </a:ln>
                <a:solidFill>
                  <a:sysClr val="windowText" lastClr="000000"/>
                </a:solidFill>
                <a:effectLst/>
                <a:uLnTx/>
                <a:uFillTx/>
                <a:latin typeface="Segoe UI Semibold"/>
                <a:ea typeface="+mn-ea"/>
                <a:cs typeface="Segoe UI Semilight" charset="0"/>
              </a:rPr>
              <a:t>SQL Server 2019 big data &amp; analytics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584775"/>
          </a:xfrm>
          <a:prstGeom prst="rect">
            <a:avLst/>
          </a:prstGeom>
          <a:noFill/>
        </p:spPr>
        <p:txBody>
          <a:bodyPr wrap="square" rtlCol="0">
            <a:spAutoFit/>
          </a:bodyPr>
          <a:lstStyle/>
          <a:p>
            <a:pPr algn="ctr" defTabSz="457200">
              <a:defRPr/>
            </a:pPr>
            <a:r>
              <a:rPr lang="en-US" sz="1600" b="1">
                <a:solidFill>
                  <a:srgbClr val="0077D7"/>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000000"/>
                </a:solidFill>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000000"/>
                </a:solidFill>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338554"/>
          </a:xfrm>
          <a:prstGeom prst="rect">
            <a:avLst/>
          </a:prstGeom>
          <a:noFill/>
        </p:spPr>
        <p:txBody>
          <a:bodyPr wrap="square" rtlCol="0">
            <a:spAutoFit/>
          </a:bodyPr>
          <a:lstStyle/>
          <a:p>
            <a:pPr algn="ctr" defTabSz="457200">
              <a:defRPr/>
            </a:pPr>
            <a:r>
              <a:rPr lang="en-US" sz="1600" b="1">
                <a:solidFill>
                  <a:srgbClr val="0077D7"/>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338554"/>
          </a:xfrm>
          <a:prstGeom prst="rect">
            <a:avLst/>
          </a:prstGeom>
          <a:noFill/>
        </p:spPr>
        <p:txBody>
          <a:bodyPr wrap="square" rtlCol="0">
            <a:spAutoFit/>
          </a:bodyPr>
          <a:lstStyle/>
          <a:p>
            <a:pPr algn="ctr" defTabSz="457200">
              <a:defRPr/>
            </a:pPr>
            <a:r>
              <a:rPr lang="en-US" sz="1600" b="1">
                <a:solidFill>
                  <a:srgbClr val="0077D7"/>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000000"/>
                </a:solidFill>
                <a:cs typeface="Segoe UI" panose="020B0502040204020203" pitchFamily="34" charset="0"/>
              </a:rPr>
              <a:t>Easily feed integrated data from many sources to your model training</a:t>
            </a:r>
          </a:p>
          <a:p>
            <a:pPr defTabSz="457200">
              <a:spcAft>
                <a:spcPts val="600"/>
              </a:spcAft>
              <a:defRPr/>
            </a:pPr>
            <a:r>
              <a:rPr lang="en-US" sz="1200">
                <a:solidFill>
                  <a:srgbClr val="000000"/>
                </a:solidFill>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50563" y="4723433"/>
            <a:ext cx="860613"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898633261"/>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84CE-C2E9-43C2-85DE-FAA53C0A7265}"/>
              </a:ext>
            </a:extLst>
          </p:cNvPr>
          <p:cNvSpPr>
            <a:spLocks noGrp="1"/>
          </p:cNvSpPr>
          <p:nvPr>
            <p:ph type="title"/>
          </p:nvPr>
        </p:nvSpPr>
        <p:spPr>
          <a:xfrm>
            <a:off x="295806" y="2866065"/>
            <a:ext cx="11628656" cy="1096335"/>
          </a:xfrm>
        </p:spPr>
        <p:txBody>
          <a:bodyPr/>
          <a:lstStyle/>
          <a:p>
            <a:r>
              <a:rPr lang="en-US" sz="3600" b="1" spc="0">
                <a:solidFill>
                  <a:srgbClr val="0078D7"/>
                </a:solidFill>
                <a:latin typeface="Segoe UI Semibold" panose="020B0502040204020203" pitchFamily="34" charset="0"/>
                <a:cs typeface="Segoe UI Semibold" panose="020B0502040204020203" pitchFamily="34" charset="0"/>
              </a:rPr>
              <a:t>Apply to join the SQL Server </a:t>
            </a:r>
            <a:br>
              <a:rPr lang="en-US" sz="3600" b="1" spc="0">
                <a:latin typeface="Segoe UI Semibold" panose="020B0502040204020203" pitchFamily="34" charset="0"/>
                <a:cs typeface="Segoe UI Semibold" panose="020B0502040204020203" pitchFamily="34" charset="0"/>
              </a:rPr>
            </a:br>
            <a:r>
              <a:rPr lang="en-US" sz="3600" b="1" spc="0">
                <a:latin typeface="Segoe UI Semibold" panose="020B0502040204020203" pitchFamily="34" charset="0"/>
                <a:cs typeface="Segoe UI Semibold" panose="020B0502040204020203" pitchFamily="34" charset="0"/>
              </a:rPr>
              <a:t>Early Adoption Program</a:t>
            </a:r>
          </a:p>
        </p:txBody>
      </p:sp>
      <p:grpSp>
        <p:nvGrpSpPr>
          <p:cNvPr id="11" name="Group 10">
            <a:extLst>
              <a:ext uri="{FF2B5EF4-FFF2-40B4-BE49-F238E27FC236}">
                <a16:creationId xmlns:a16="http://schemas.microsoft.com/office/drawing/2014/main" id="{AB0E27AF-D504-F74B-B420-AB59A37A5FA0}"/>
              </a:ext>
            </a:extLst>
          </p:cNvPr>
          <p:cNvGrpSpPr/>
          <p:nvPr/>
        </p:nvGrpSpPr>
        <p:grpSpPr>
          <a:xfrm>
            <a:off x="462561" y="4211764"/>
            <a:ext cx="292812" cy="292812"/>
            <a:chOff x="383049" y="3986477"/>
            <a:chExt cx="365760" cy="365760"/>
          </a:xfrm>
        </p:grpSpPr>
        <p:sp>
          <p:nvSpPr>
            <p:cNvPr id="4" name="Oval 3">
              <a:extLst>
                <a:ext uri="{FF2B5EF4-FFF2-40B4-BE49-F238E27FC236}">
                  <a16:creationId xmlns:a16="http://schemas.microsoft.com/office/drawing/2014/main" id="{00A9ED1B-900A-5C47-91D9-D1BFB2D1BEC8}"/>
                </a:ext>
              </a:extLst>
            </p:cNvPr>
            <p:cNvSpPr/>
            <p:nvPr/>
          </p:nvSpPr>
          <p:spPr bwMode="auto">
            <a:xfrm>
              <a:off x="383049" y="3986477"/>
              <a:ext cx="365760" cy="365760"/>
            </a:xfrm>
            <a:prstGeom prst="ellipse">
              <a:avLst/>
            </a:prstGeom>
            <a:solidFill>
              <a:srgbClr val="FFFF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Triangle 9">
              <a:extLst>
                <a:ext uri="{FF2B5EF4-FFF2-40B4-BE49-F238E27FC236}">
                  <a16:creationId xmlns:a16="http://schemas.microsoft.com/office/drawing/2014/main" id="{7F617214-151B-8F41-B5DD-889C7E969023}"/>
                </a:ext>
              </a:extLst>
            </p:cNvPr>
            <p:cNvSpPr/>
            <p:nvPr/>
          </p:nvSpPr>
          <p:spPr bwMode="auto">
            <a:xfrm rot="5400000">
              <a:off x="495497" y="4132063"/>
              <a:ext cx="166509" cy="73286"/>
            </a:xfrm>
            <a:custGeom>
              <a:avLst/>
              <a:gdLst>
                <a:gd name="connsiteX0" fmla="*/ 0 w 1234190"/>
                <a:gd name="connsiteY0" fmla="*/ 1063957 h 1063957"/>
                <a:gd name="connsiteX1" fmla="*/ 617095 w 1234190"/>
                <a:gd name="connsiteY1" fmla="*/ 0 h 1063957"/>
                <a:gd name="connsiteX2" fmla="*/ 1234190 w 1234190"/>
                <a:gd name="connsiteY2" fmla="*/ 1063957 h 1063957"/>
                <a:gd name="connsiteX3" fmla="*/ 0 w 1234190"/>
                <a:gd name="connsiteY3" fmla="*/ 1063957 h 1063957"/>
                <a:gd name="connsiteX0" fmla="*/ 0 w 1234190"/>
                <a:gd name="connsiteY0" fmla="*/ 1063957 h 1069299"/>
                <a:gd name="connsiteX1" fmla="*/ 617095 w 1234190"/>
                <a:gd name="connsiteY1" fmla="*/ 0 h 1069299"/>
                <a:gd name="connsiteX2" fmla="*/ 1234190 w 1234190"/>
                <a:gd name="connsiteY2" fmla="*/ 1063957 h 1069299"/>
                <a:gd name="connsiteX3" fmla="*/ 704537 w 1234190"/>
                <a:gd name="connsiteY3" fmla="*/ 1069299 h 1069299"/>
                <a:gd name="connsiteX4" fmla="*/ 0 w 1234190"/>
                <a:gd name="connsiteY4" fmla="*/ 1063957 h 1069299"/>
                <a:gd name="connsiteX0" fmla="*/ 704537 w 1234190"/>
                <a:gd name="connsiteY0" fmla="*/ 1069299 h 1160739"/>
                <a:gd name="connsiteX1" fmla="*/ 0 w 1234190"/>
                <a:gd name="connsiteY1" fmla="*/ 1063957 h 1160739"/>
                <a:gd name="connsiteX2" fmla="*/ 617095 w 1234190"/>
                <a:gd name="connsiteY2" fmla="*/ 0 h 1160739"/>
                <a:gd name="connsiteX3" fmla="*/ 1234190 w 1234190"/>
                <a:gd name="connsiteY3" fmla="*/ 1063957 h 1160739"/>
                <a:gd name="connsiteX4" fmla="*/ 795977 w 1234190"/>
                <a:gd name="connsiteY4" fmla="*/ 1160739 h 1160739"/>
                <a:gd name="connsiteX0" fmla="*/ 704537 w 1234190"/>
                <a:gd name="connsiteY0" fmla="*/ 1069299 h 1069299"/>
                <a:gd name="connsiteX1" fmla="*/ 0 w 1234190"/>
                <a:gd name="connsiteY1" fmla="*/ 1063957 h 1069299"/>
                <a:gd name="connsiteX2" fmla="*/ 617095 w 1234190"/>
                <a:gd name="connsiteY2" fmla="*/ 0 h 1069299"/>
                <a:gd name="connsiteX3" fmla="*/ 1234190 w 1234190"/>
                <a:gd name="connsiteY3" fmla="*/ 1063957 h 1069299"/>
                <a:gd name="connsiteX0" fmla="*/ 0 w 1234190"/>
                <a:gd name="connsiteY0" fmla="*/ 1063957 h 1063957"/>
                <a:gd name="connsiteX1" fmla="*/ 617095 w 1234190"/>
                <a:gd name="connsiteY1" fmla="*/ 0 h 1063957"/>
                <a:gd name="connsiteX2" fmla="*/ 1234190 w 1234190"/>
                <a:gd name="connsiteY2" fmla="*/ 1063957 h 1063957"/>
              </a:gdLst>
              <a:ahLst/>
              <a:cxnLst>
                <a:cxn ang="0">
                  <a:pos x="connsiteX0" y="connsiteY0"/>
                </a:cxn>
                <a:cxn ang="0">
                  <a:pos x="connsiteX1" y="connsiteY1"/>
                </a:cxn>
                <a:cxn ang="0">
                  <a:pos x="connsiteX2" y="connsiteY2"/>
                </a:cxn>
              </a:cxnLst>
              <a:rect l="l" t="t" r="r" b="b"/>
              <a:pathLst>
                <a:path w="1234190" h="1063957">
                  <a:moveTo>
                    <a:pt x="0" y="1063957"/>
                  </a:moveTo>
                  <a:lnTo>
                    <a:pt x="617095" y="0"/>
                  </a:lnTo>
                  <a:lnTo>
                    <a:pt x="1234190" y="1063957"/>
                  </a:lnTo>
                </a:path>
              </a:pathLst>
            </a:cu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14" name="Rectangle 13">
            <a:hlinkClick r:id="rId3"/>
            <a:extLst>
              <a:ext uri="{FF2B5EF4-FFF2-40B4-BE49-F238E27FC236}">
                <a16:creationId xmlns:a16="http://schemas.microsoft.com/office/drawing/2014/main" id="{87123C05-8B20-F34A-B4C1-4CC6D2C8584E}"/>
              </a:ext>
            </a:extLst>
          </p:cNvPr>
          <p:cNvSpPr/>
          <p:nvPr/>
        </p:nvSpPr>
        <p:spPr>
          <a:xfrm>
            <a:off x="837311" y="4211742"/>
            <a:ext cx="2577950" cy="313932"/>
          </a:xfrm>
          <a:prstGeom prst="rect">
            <a:avLst/>
          </a:prstGeom>
        </p:spPr>
        <p:txBody>
          <a:bodyPr wrap="none">
            <a:spAutoFit/>
          </a:bodyPr>
          <a:lstStyle/>
          <a:p>
            <a:pPr lvl="0" defTabSz="914367">
              <a:lnSpc>
                <a:spcPct val="90000"/>
              </a:lnSpc>
              <a:buClr>
                <a:srgbClr val="0078D7"/>
              </a:buClr>
              <a:buSzPct val="90000"/>
            </a:pPr>
            <a:r>
              <a:rPr lang="en-US" sz="1600" b="1">
                <a:gradFill>
                  <a:gsLst>
                    <a:gs pos="91000">
                      <a:srgbClr val="FFFFFF"/>
                    </a:gs>
                    <a:gs pos="0">
                      <a:srgbClr val="FFFFFF"/>
                    </a:gs>
                  </a:gsLst>
                  <a:lin ang="5400000" scaled="0"/>
                </a:gradFill>
                <a:latin typeface="Segoe UI Semibold" panose="020B0502040204020203" pitchFamily="34" charset="0"/>
                <a:cs typeface="Segoe UI Semibold" panose="020B0502040204020203" pitchFamily="34" charset="0"/>
              </a:rPr>
              <a:t>https://</a:t>
            </a:r>
            <a:r>
              <a:rPr lang="en-US" sz="1600" b="1" err="1">
                <a:gradFill>
                  <a:gsLst>
                    <a:gs pos="91000">
                      <a:srgbClr val="FFFFFF"/>
                    </a:gs>
                    <a:gs pos="0">
                      <a:srgbClr val="FFFFFF"/>
                    </a:gs>
                  </a:gsLst>
                  <a:lin ang="5400000" scaled="0"/>
                </a:gradFill>
                <a:latin typeface="Segoe UI Semibold" panose="020B0502040204020203" pitchFamily="34" charset="0"/>
                <a:cs typeface="Segoe UI Semibold" panose="020B0502040204020203" pitchFamily="34" charset="0"/>
              </a:rPr>
              <a:t>aka.ms</a:t>
            </a:r>
            <a:r>
              <a:rPr lang="en-US" sz="1600" b="1">
                <a:gradFill>
                  <a:gsLst>
                    <a:gs pos="91000">
                      <a:srgbClr val="FFFFFF"/>
                    </a:gs>
                    <a:gs pos="0">
                      <a:srgbClr val="FFFFFF"/>
                    </a:gs>
                  </a:gsLst>
                  <a:lin ang="5400000" scaled="0"/>
                </a:gradFill>
                <a:latin typeface="Segoe UI Semibold" panose="020B0502040204020203" pitchFamily="34" charset="0"/>
                <a:cs typeface="Segoe UI Semibold" panose="020B0502040204020203" pitchFamily="34" charset="0"/>
              </a:rPr>
              <a:t>/</a:t>
            </a:r>
            <a:r>
              <a:rPr lang="en-US" sz="1600" b="1" err="1">
                <a:gradFill>
                  <a:gsLst>
                    <a:gs pos="91000">
                      <a:srgbClr val="FFFFFF"/>
                    </a:gs>
                    <a:gs pos="0">
                      <a:srgbClr val="FFFFFF"/>
                    </a:gs>
                  </a:gsLst>
                  <a:lin ang="5400000" scaled="0"/>
                </a:gradFill>
                <a:latin typeface="Segoe UI Semibold" panose="020B0502040204020203" pitchFamily="34" charset="0"/>
                <a:cs typeface="Segoe UI Semibold" panose="020B0502040204020203" pitchFamily="34" charset="0"/>
              </a:rPr>
              <a:t>eapsignup</a:t>
            </a:r>
            <a:endParaRPr lang="en-US" sz="1600" b="1">
              <a:gradFill>
                <a:gsLst>
                  <a:gs pos="91000">
                    <a:srgbClr val="FFFFFF"/>
                  </a:gs>
                  <a:gs pos="0">
                    <a:srgbClr val="FFFFFF"/>
                  </a:gs>
                </a:gsLst>
                <a:lin ang="5400000" scaled="0"/>
              </a:gra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645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2" name="Rectangle 1011">
            <a:extLst>
              <a:ext uri="{FF2B5EF4-FFF2-40B4-BE49-F238E27FC236}">
                <a16:creationId xmlns:a16="http://schemas.microsoft.com/office/drawing/2014/main" id="{4C4C9450-7B86-BB45-A7FB-84F227637C16}"/>
              </a:ext>
            </a:extLst>
          </p:cNvPr>
          <p:cNvSpPr/>
          <p:nvPr/>
        </p:nvSpPr>
        <p:spPr bwMode="auto">
          <a:xfrm>
            <a:off x="0" y="0"/>
            <a:ext cx="12192000" cy="6858000"/>
          </a:xfrm>
          <a:prstGeom prst="rect">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4CB10F7F-6E60-4B87-BCCB-791900BABFCE}"/>
              </a:ext>
            </a:extLst>
          </p:cNvPr>
          <p:cNvSpPr>
            <a:spLocks noGrp="1"/>
          </p:cNvSpPr>
          <p:nvPr>
            <p:ph type="body" sz="quarter" idx="10"/>
          </p:nvPr>
        </p:nvSpPr>
        <p:spPr>
          <a:xfrm>
            <a:off x="269239" y="5068019"/>
            <a:ext cx="11653523" cy="1181862"/>
          </a:xfrm>
        </p:spPr>
        <p:txBody>
          <a:bodyPr/>
          <a:lstStyle/>
          <a:p>
            <a:pPr algn="ctr"/>
            <a:r>
              <a:rPr lang="en-US" sz="3600" b="1">
                <a:solidFill>
                  <a:srgbClr val="0078D7"/>
                </a:solidFill>
                <a:latin typeface="Segoe UI Semibold" panose="020B0502040204020203" pitchFamily="34" charset="0"/>
                <a:cs typeface="Segoe UI Semibold" panose="020B0502040204020203" pitchFamily="34" charset="0"/>
              </a:rPr>
              <a:t>Barriers to insights are </a:t>
            </a:r>
            <a:br>
              <a:rPr lang="en-US" sz="3600" b="1">
                <a:solidFill>
                  <a:srgbClr val="50E6FF"/>
                </a:solidFill>
                <a:latin typeface="Segoe UI Semibold" panose="020B0502040204020203" pitchFamily="34" charset="0"/>
                <a:cs typeface="Segoe UI Semibold" panose="020B0502040204020203" pitchFamily="34" charset="0"/>
              </a:rPr>
            </a:br>
            <a:r>
              <a:rPr lang="en-US" sz="3600" b="1">
                <a:solidFill>
                  <a:srgbClr val="50E6FF"/>
                </a:solidFill>
                <a:latin typeface="Segoe UI Semibold" panose="020B0502040204020203" pitchFamily="34" charset="0"/>
                <a:cs typeface="Segoe UI Semibold" panose="020B0502040204020203" pitchFamily="34" charset="0"/>
              </a:rPr>
              <a:t>barriers to success </a:t>
            </a:r>
          </a:p>
        </p:txBody>
      </p:sp>
      <p:sp>
        <p:nvSpPr>
          <p:cNvPr id="1642" name="Text Placeholder 2">
            <a:extLst>
              <a:ext uri="{FF2B5EF4-FFF2-40B4-BE49-F238E27FC236}">
                <a16:creationId xmlns:a16="http://schemas.microsoft.com/office/drawing/2014/main" id="{ED156A34-2460-5242-B9A4-5114D958C784}"/>
              </a:ext>
            </a:extLst>
          </p:cNvPr>
          <p:cNvSpPr txBox="1">
            <a:spLocks/>
          </p:cNvSpPr>
          <p:nvPr/>
        </p:nvSpPr>
        <p:spPr>
          <a:xfrm>
            <a:off x="269239" y="989140"/>
            <a:ext cx="11653523"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b="1">
                <a:solidFill>
                  <a:srgbClr val="50E6FF"/>
                </a:solidFill>
                <a:latin typeface="Segoe UI Semibold" panose="020B0502040204020203" pitchFamily="34" charset="0"/>
                <a:cs typeface="Segoe UI Semibold" panose="020B0502040204020203" pitchFamily="34" charset="0"/>
              </a:rPr>
              <a:t>The task of generating insights from ever-increasing data is tough </a:t>
            </a:r>
          </a:p>
        </p:txBody>
      </p:sp>
      <p:grpSp>
        <p:nvGrpSpPr>
          <p:cNvPr id="5" name="Group 4">
            <a:extLst>
              <a:ext uri="{FF2B5EF4-FFF2-40B4-BE49-F238E27FC236}">
                <a16:creationId xmlns:a16="http://schemas.microsoft.com/office/drawing/2014/main" id="{43115911-2D82-DD4B-9E60-D8D871F3C907}"/>
              </a:ext>
            </a:extLst>
          </p:cNvPr>
          <p:cNvGrpSpPr/>
          <p:nvPr/>
        </p:nvGrpSpPr>
        <p:grpSpPr>
          <a:xfrm>
            <a:off x="-59012" y="2297017"/>
            <a:ext cx="12303109" cy="2263967"/>
            <a:chOff x="0" y="2182233"/>
            <a:chExt cx="12303109" cy="2263967"/>
          </a:xfrm>
        </p:grpSpPr>
        <p:grpSp>
          <p:nvGrpSpPr>
            <p:cNvPr id="2" name="Group 1">
              <a:extLst>
                <a:ext uri="{FF2B5EF4-FFF2-40B4-BE49-F238E27FC236}">
                  <a16:creationId xmlns:a16="http://schemas.microsoft.com/office/drawing/2014/main" id="{8AB9ED07-0CE6-754F-8424-6060FD95A5AC}"/>
                </a:ext>
              </a:extLst>
            </p:cNvPr>
            <p:cNvGrpSpPr/>
            <p:nvPr/>
          </p:nvGrpSpPr>
          <p:grpSpPr>
            <a:xfrm>
              <a:off x="0" y="2182233"/>
              <a:ext cx="2827415" cy="2263967"/>
              <a:chOff x="0" y="2182233"/>
              <a:chExt cx="2827415" cy="2263967"/>
            </a:xfrm>
          </p:grpSpPr>
          <p:sp>
            <p:nvSpPr>
              <p:cNvPr id="1091" name="Rectangle 1090">
                <a:extLst>
                  <a:ext uri="{FF2B5EF4-FFF2-40B4-BE49-F238E27FC236}">
                    <a16:creationId xmlns:a16="http://schemas.microsoft.com/office/drawing/2014/main" id="{FECF3409-ECA2-2440-88C1-768BA1531B9E}"/>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092" name="Rectangle 1091">
                <a:extLst>
                  <a:ext uri="{FF2B5EF4-FFF2-40B4-BE49-F238E27FC236}">
                    <a16:creationId xmlns:a16="http://schemas.microsoft.com/office/drawing/2014/main" id="{695A0213-9E3B-6A4E-A333-1817C6930B72}"/>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Rectangle 1092">
                <a:extLst>
                  <a:ext uri="{FF2B5EF4-FFF2-40B4-BE49-F238E27FC236}">
                    <a16:creationId xmlns:a16="http://schemas.microsoft.com/office/drawing/2014/main" id="{F11CA1EA-4212-234F-9B18-3E649B2CE39B}"/>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Rectangle 1093">
                <a:extLst>
                  <a:ext uri="{FF2B5EF4-FFF2-40B4-BE49-F238E27FC236}">
                    <a16:creationId xmlns:a16="http://schemas.microsoft.com/office/drawing/2014/main" id="{164A5CD0-7788-ED4C-92AB-25668440ABF3}"/>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095" name="Rectangle 1094">
                <a:extLst>
                  <a:ext uri="{FF2B5EF4-FFF2-40B4-BE49-F238E27FC236}">
                    <a16:creationId xmlns:a16="http://schemas.microsoft.com/office/drawing/2014/main" id="{FB53AC20-B4D3-5745-AD79-DF218D7BA8A4}"/>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Rectangle 1095">
                <a:extLst>
                  <a:ext uri="{FF2B5EF4-FFF2-40B4-BE49-F238E27FC236}">
                    <a16:creationId xmlns:a16="http://schemas.microsoft.com/office/drawing/2014/main" id="{91693FAA-645D-CE42-BB38-BEBA91F1A33B}"/>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Rectangle 1096">
                <a:extLst>
                  <a:ext uri="{FF2B5EF4-FFF2-40B4-BE49-F238E27FC236}">
                    <a16:creationId xmlns:a16="http://schemas.microsoft.com/office/drawing/2014/main" id="{446A8360-CD63-AC4E-956A-FEB7013C0F36}"/>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098" name="Rectangle 1097">
                <a:extLst>
                  <a:ext uri="{FF2B5EF4-FFF2-40B4-BE49-F238E27FC236}">
                    <a16:creationId xmlns:a16="http://schemas.microsoft.com/office/drawing/2014/main" id="{E44F306A-4F66-AE43-94A2-95CA850C731B}"/>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Rectangle 1098">
                <a:extLst>
                  <a:ext uri="{FF2B5EF4-FFF2-40B4-BE49-F238E27FC236}">
                    <a16:creationId xmlns:a16="http://schemas.microsoft.com/office/drawing/2014/main" id="{0D3AC802-4610-5B47-B3F3-5730DFC2C7B5}"/>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3D8AED20-1BD6-1F4C-9E7C-EBBB87E595EB}"/>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701FA3E9-6245-324B-B32B-2C4EA7E2EE15}"/>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02" name="Rectangle 1101">
                <a:extLst>
                  <a:ext uri="{FF2B5EF4-FFF2-40B4-BE49-F238E27FC236}">
                    <a16:creationId xmlns:a16="http://schemas.microsoft.com/office/drawing/2014/main" id="{EB31E63D-A8D0-9E4E-BC5E-543BA846E52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Rectangle 1102">
                <a:extLst>
                  <a:ext uri="{FF2B5EF4-FFF2-40B4-BE49-F238E27FC236}">
                    <a16:creationId xmlns:a16="http://schemas.microsoft.com/office/drawing/2014/main" id="{A5259500-8B03-3442-81B8-53A0B254D0EC}"/>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Rectangle 1103">
                <a:extLst>
                  <a:ext uri="{FF2B5EF4-FFF2-40B4-BE49-F238E27FC236}">
                    <a16:creationId xmlns:a16="http://schemas.microsoft.com/office/drawing/2014/main" id="{4850BAF3-9425-B34F-9901-4E0A839BA62B}"/>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05" name="Rectangle 1104">
                <a:extLst>
                  <a:ext uri="{FF2B5EF4-FFF2-40B4-BE49-F238E27FC236}">
                    <a16:creationId xmlns:a16="http://schemas.microsoft.com/office/drawing/2014/main" id="{02F1F342-14B6-0B41-8BCE-3EC9A4F780BF}"/>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Rectangle 1105">
                <a:extLst>
                  <a:ext uri="{FF2B5EF4-FFF2-40B4-BE49-F238E27FC236}">
                    <a16:creationId xmlns:a16="http://schemas.microsoft.com/office/drawing/2014/main" id="{DB4AF5D9-51CB-0B43-8B33-1149066CD879}"/>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Rectangle 1106">
                <a:extLst>
                  <a:ext uri="{FF2B5EF4-FFF2-40B4-BE49-F238E27FC236}">
                    <a16:creationId xmlns:a16="http://schemas.microsoft.com/office/drawing/2014/main" id="{48EC8F8C-1841-9640-9D32-01CFC6723768}"/>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Rectangle 1107">
                <a:extLst>
                  <a:ext uri="{FF2B5EF4-FFF2-40B4-BE49-F238E27FC236}">
                    <a16:creationId xmlns:a16="http://schemas.microsoft.com/office/drawing/2014/main" id="{D669AFE3-611A-DF4B-B75E-0A7B7645D317}"/>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BA6A659A-3281-1944-94CB-E3FD1AFACAB3}"/>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Rectangle 1109">
                <a:extLst>
                  <a:ext uri="{FF2B5EF4-FFF2-40B4-BE49-F238E27FC236}">
                    <a16:creationId xmlns:a16="http://schemas.microsoft.com/office/drawing/2014/main" id="{7A0B81F9-A1CB-3442-9978-D1103C6D8C5C}"/>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Rectangle 1110">
                <a:extLst>
                  <a:ext uri="{FF2B5EF4-FFF2-40B4-BE49-F238E27FC236}">
                    <a16:creationId xmlns:a16="http://schemas.microsoft.com/office/drawing/2014/main" id="{C15A3FB1-07CD-B54A-A0EA-8E1926D31C79}"/>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Rectangle 1111">
                <a:extLst>
                  <a:ext uri="{FF2B5EF4-FFF2-40B4-BE49-F238E27FC236}">
                    <a16:creationId xmlns:a16="http://schemas.microsoft.com/office/drawing/2014/main" id="{A7B1C802-DFAE-8B44-9B4F-DA9B17EECE0D}"/>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Rectangle 1112">
                <a:extLst>
                  <a:ext uri="{FF2B5EF4-FFF2-40B4-BE49-F238E27FC236}">
                    <a16:creationId xmlns:a16="http://schemas.microsoft.com/office/drawing/2014/main" id="{82AA2BD1-B99F-194B-89BF-F39551DB807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Rectangle 1113">
                <a:extLst>
                  <a:ext uri="{FF2B5EF4-FFF2-40B4-BE49-F238E27FC236}">
                    <a16:creationId xmlns:a16="http://schemas.microsoft.com/office/drawing/2014/main" id="{9D068ED2-DADE-A74C-B7B3-08EEAE2BC166}"/>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Rectangle 1114">
                <a:extLst>
                  <a:ext uri="{FF2B5EF4-FFF2-40B4-BE49-F238E27FC236}">
                    <a16:creationId xmlns:a16="http://schemas.microsoft.com/office/drawing/2014/main" id="{804A86AF-B51D-8C4F-B405-1E04A8C95F42}"/>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Rectangle 1230">
                <a:extLst>
                  <a:ext uri="{FF2B5EF4-FFF2-40B4-BE49-F238E27FC236}">
                    <a16:creationId xmlns:a16="http://schemas.microsoft.com/office/drawing/2014/main" id="{D77E928A-FA5B-2F49-BE41-9222DC6FC829}"/>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32" name="Rectangle 1231">
                <a:extLst>
                  <a:ext uri="{FF2B5EF4-FFF2-40B4-BE49-F238E27FC236}">
                    <a16:creationId xmlns:a16="http://schemas.microsoft.com/office/drawing/2014/main" id="{6D2BD297-7890-EB4D-B1DD-83C97BEB3996}"/>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Rectangle 1232">
                <a:extLst>
                  <a:ext uri="{FF2B5EF4-FFF2-40B4-BE49-F238E27FC236}">
                    <a16:creationId xmlns:a16="http://schemas.microsoft.com/office/drawing/2014/main" id="{88583BD5-D8F9-EF45-BD29-E3027029F8B2}"/>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F60AEC97-CED1-3949-A992-FB3F0E82D560}"/>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35" name="Rectangle 1234">
                <a:extLst>
                  <a:ext uri="{FF2B5EF4-FFF2-40B4-BE49-F238E27FC236}">
                    <a16:creationId xmlns:a16="http://schemas.microsoft.com/office/drawing/2014/main" id="{ED59DA49-ABD9-3040-BD43-2321E3FBED28}"/>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Rectangle 1235">
                <a:extLst>
                  <a:ext uri="{FF2B5EF4-FFF2-40B4-BE49-F238E27FC236}">
                    <a16:creationId xmlns:a16="http://schemas.microsoft.com/office/drawing/2014/main" id="{45095888-E29D-EE4E-9B60-5BC60802EE81}"/>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Rectangle 1236">
                <a:extLst>
                  <a:ext uri="{FF2B5EF4-FFF2-40B4-BE49-F238E27FC236}">
                    <a16:creationId xmlns:a16="http://schemas.microsoft.com/office/drawing/2014/main" id="{AB98F504-27ED-4146-AB03-088AF7BBCF6C}"/>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38" name="Rectangle 1237">
                <a:extLst>
                  <a:ext uri="{FF2B5EF4-FFF2-40B4-BE49-F238E27FC236}">
                    <a16:creationId xmlns:a16="http://schemas.microsoft.com/office/drawing/2014/main" id="{829F6372-7F66-6841-A942-0B3425117632}"/>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Rectangle 1238">
                <a:extLst>
                  <a:ext uri="{FF2B5EF4-FFF2-40B4-BE49-F238E27FC236}">
                    <a16:creationId xmlns:a16="http://schemas.microsoft.com/office/drawing/2014/main" id="{B3EC48FD-322D-6040-987B-53F317C43936}"/>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40" name="Rectangle 1239">
                <a:extLst>
                  <a:ext uri="{FF2B5EF4-FFF2-40B4-BE49-F238E27FC236}">
                    <a16:creationId xmlns:a16="http://schemas.microsoft.com/office/drawing/2014/main" id="{77A5FE64-8F71-E84C-A471-2E67AA5D9E63}"/>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Rectangle 1240">
                <a:extLst>
                  <a:ext uri="{FF2B5EF4-FFF2-40B4-BE49-F238E27FC236}">
                    <a16:creationId xmlns:a16="http://schemas.microsoft.com/office/drawing/2014/main" id="{C39DA12F-7193-5F46-A233-34E25AF68765}"/>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7099AD89-7456-D740-BDE7-B32B5F5AD9A8}"/>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3" name="Rectangle 1242">
                <a:extLst>
                  <a:ext uri="{FF2B5EF4-FFF2-40B4-BE49-F238E27FC236}">
                    <a16:creationId xmlns:a16="http://schemas.microsoft.com/office/drawing/2014/main" id="{69350319-1D78-0140-BF6E-81D8F0227DE5}"/>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Rectangle 1243">
                <a:extLst>
                  <a:ext uri="{FF2B5EF4-FFF2-40B4-BE49-F238E27FC236}">
                    <a16:creationId xmlns:a16="http://schemas.microsoft.com/office/drawing/2014/main" id="{D005D1DA-B5AA-854C-AA33-B25E15358212}"/>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Rectangle 1244">
                <a:extLst>
                  <a:ext uri="{FF2B5EF4-FFF2-40B4-BE49-F238E27FC236}">
                    <a16:creationId xmlns:a16="http://schemas.microsoft.com/office/drawing/2014/main" id="{D62336E5-467C-2740-B932-65C307DE6733}"/>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Rectangle 1245">
                <a:extLst>
                  <a:ext uri="{FF2B5EF4-FFF2-40B4-BE49-F238E27FC236}">
                    <a16:creationId xmlns:a16="http://schemas.microsoft.com/office/drawing/2014/main" id="{FAEB8CA1-25C1-5D4E-AA3F-28E68E5418DC}"/>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Rectangle 1246">
                <a:extLst>
                  <a:ext uri="{FF2B5EF4-FFF2-40B4-BE49-F238E27FC236}">
                    <a16:creationId xmlns:a16="http://schemas.microsoft.com/office/drawing/2014/main" id="{59439F65-6CB3-7F4E-9FDD-550BD6EF1452}"/>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Rectangle 1247">
                <a:extLst>
                  <a:ext uri="{FF2B5EF4-FFF2-40B4-BE49-F238E27FC236}">
                    <a16:creationId xmlns:a16="http://schemas.microsoft.com/office/drawing/2014/main" id="{652F3A37-E92C-184A-8E9D-049C42F844B2}"/>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Rectangle 1248">
                <a:extLst>
                  <a:ext uri="{FF2B5EF4-FFF2-40B4-BE49-F238E27FC236}">
                    <a16:creationId xmlns:a16="http://schemas.microsoft.com/office/drawing/2014/main" id="{196E782A-3BD1-0F47-95F1-68E0BE9009EA}"/>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Rectangle 1249">
                <a:extLst>
                  <a:ext uri="{FF2B5EF4-FFF2-40B4-BE49-F238E27FC236}">
                    <a16:creationId xmlns:a16="http://schemas.microsoft.com/office/drawing/2014/main" id="{1FF6B332-C8C9-2F48-BCB6-227173C573E5}"/>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Rectangle 1250">
                <a:extLst>
                  <a:ext uri="{FF2B5EF4-FFF2-40B4-BE49-F238E27FC236}">
                    <a16:creationId xmlns:a16="http://schemas.microsoft.com/office/drawing/2014/main" id="{FD82FA5A-C09E-2844-8C3F-74016DBA008D}"/>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52" name="Rectangle 1251">
                <a:extLst>
                  <a:ext uri="{FF2B5EF4-FFF2-40B4-BE49-F238E27FC236}">
                    <a16:creationId xmlns:a16="http://schemas.microsoft.com/office/drawing/2014/main" id="{342551A6-3660-B640-8F7C-4EEC415EA8E9}"/>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Rectangle 1252">
                <a:extLst>
                  <a:ext uri="{FF2B5EF4-FFF2-40B4-BE49-F238E27FC236}">
                    <a16:creationId xmlns:a16="http://schemas.microsoft.com/office/drawing/2014/main" id="{04375D12-0A47-4243-A1C9-CA478584E7F3}"/>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Rectangle 1253">
                <a:extLst>
                  <a:ext uri="{FF2B5EF4-FFF2-40B4-BE49-F238E27FC236}">
                    <a16:creationId xmlns:a16="http://schemas.microsoft.com/office/drawing/2014/main" id="{D4A2E697-EF7F-3644-9906-567038D07499}"/>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Rectangle 1254">
                <a:extLst>
                  <a:ext uri="{FF2B5EF4-FFF2-40B4-BE49-F238E27FC236}">
                    <a16:creationId xmlns:a16="http://schemas.microsoft.com/office/drawing/2014/main" id="{90042AB4-98AB-094B-9605-38C96852EF40}"/>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7" name="Rectangle 1116">
                <a:extLst>
                  <a:ext uri="{FF2B5EF4-FFF2-40B4-BE49-F238E27FC236}">
                    <a16:creationId xmlns:a16="http://schemas.microsoft.com/office/drawing/2014/main" id="{38024C38-794E-9F41-B794-B6E474FCE2EF}"/>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18" name="Rectangle 1117">
                <a:extLst>
                  <a:ext uri="{FF2B5EF4-FFF2-40B4-BE49-F238E27FC236}">
                    <a16:creationId xmlns:a16="http://schemas.microsoft.com/office/drawing/2014/main" id="{E6D630DB-70E5-D344-97C9-15253CCB3B77}"/>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Rectangle 1118">
                <a:extLst>
                  <a:ext uri="{FF2B5EF4-FFF2-40B4-BE49-F238E27FC236}">
                    <a16:creationId xmlns:a16="http://schemas.microsoft.com/office/drawing/2014/main" id="{5ADD5014-8B56-A648-AF66-212A7B9282F5}"/>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C2AD39BF-2E69-094B-B8FF-A3C7FEA3EE70}"/>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21" name="Rectangle 1120">
                <a:extLst>
                  <a:ext uri="{FF2B5EF4-FFF2-40B4-BE49-F238E27FC236}">
                    <a16:creationId xmlns:a16="http://schemas.microsoft.com/office/drawing/2014/main" id="{27D0B505-6662-154A-8031-45E730171E68}"/>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Rectangle 1121">
                <a:extLst>
                  <a:ext uri="{FF2B5EF4-FFF2-40B4-BE49-F238E27FC236}">
                    <a16:creationId xmlns:a16="http://schemas.microsoft.com/office/drawing/2014/main" id="{87141D98-E18F-CE4A-97AA-67DB62F7E779}"/>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23" name="Rectangle 1122">
                <a:extLst>
                  <a:ext uri="{FF2B5EF4-FFF2-40B4-BE49-F238E27FC236}">
                    <a16:creationId xmlns:a16="http://schemas.microsoft.com/office/drawing/2014/main" id="{F17E07A9-B5F5-9148-8088-0BB9E7A6F7DC}"/>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ectangle 1123">
                <a:extLst>
                  <a:ext uri="{FF2B5EF4-FFF2-40B4-BE49-F238E27FC236}">
                    <a16:creationId xmlns:a16="http://schemas.microsoft.com/office/drawing/2014/main" id="{B92311BE-3D87-F94B-999D-407B2574C780}"/>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Rectangle 1124">
                <a:extLst>
                  <a:ext uri="{FF2B5EF4-FFF2-40B4-BE49-F238E27FC236}">
                    <a16:creationId xmlns:a16="http://schemas.microsoft.com/office/drawing/2014/main" id="{F667286B-62CD-AC44-A0E6-3F7146F4B893}"/>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5E2D95B2-CFE3-3E42-9F95-C4640CFC6CEB}"/>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27" name="Rectangle 1126">
                <a:extLst>
                  <a:ext uri="{FF2B5EF4-FFF2-40B4-BE49-F238E27FC236}">
                    <a16:creationId xmlns:a16="http://schemas.microsoft.com/office/drawing/2014/main" id="{D99B04FF-A49D-9448-8242-9EC572941EE9}"/>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 name="Rectangle 1127">
                <a:extLst>
                  <a:ext uri="{FF2B5EF4-FFF2-40B4-BE49-F238E27FC236}">
                    <a16:creationId xmlns:a16="http://schemas.microsoft.com/office/drawing/2014/main" id="{5D9AD223-939C-A44B-AD2A-E53881DD6D1A}"/>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Rectangle 1128">
                <a:extLst>
                  <a:ext uri="{FF2B5EF4-FFF2-40B4-BE49-F238E27FC236}">
                    <a16:creationId xmlns:a16="http://schemas.microsoft.com/office/drawing/2014/main" id="{A6217151-E3D8-0241-9E85-08A88CDC3980}"/>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30" name="Rectangle 1129">
                <a:extLst>
                  <a:ext uri="{FF2B5EF4-FFF2-40B4-BE49-F238E27FC236}">
                    <a16:creationId xmlns:a16="http://schemas.microsoft.com/office/drawing/2014/main" id="{5D649D80-07EB-324F-A5AC-D94FE56998E9}"/>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1" name="Rectangle 1130">
                <a:extLst>
                  <a:ext uri="{FF2B5EF4-FFF2-40B4-BE49-F238E27FC236}">
                    <a16:creationId xmlns:a16="http://schemas.microsoft.com/office/drawing/2014/main" id="{D5FF3AB6-3AAA-9448-9D68-0B1330A00009}"/>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 name="Rectangle 1131">
                <a:extLst>
                  <a:ext uri="{FF2B5EF4-FFF2-40B4-BE49-F238E27FC236}">
                    <a16:creationId xmlns:a16="http://schemas.microsoft.com/office/drawing/2014/main" id="{003014D1-A047-A843-8DC8-8496892E37DA}"/>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Rectangle 1132">
                <a:extLst>
                  <a:ext uri="{FF2B5EF4-FFF2-40B4-BE49-F238E27FC236}">
                    <a16:creationId xmlns:a16="http://schemas.microsoft.com/office/drawing/2014/main" id="{83E901DC-81E0-2446-8C65-3ED7C07A84DA}"/>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Rectangle 1133">
                <a:extLst>
                  <a:ext uri="{FF2B5EF4-FFF2-40B4-BE49-F238E27FC236}">
                    <a16:creationId xmlns:a16="http://schemas.microsoft.com/office/drawing/2014/main" id="{CB77DCFD-CCED-D34E-B436-83B2726AECC1}"/>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Rectangle 1134">
                <a:extLst>
                  <a:ext uri="{FF2B5EF4-FFF2-40B4-BE49-F238E27FC236}">
                    <a16:creationId xmlns:a16="http://schemas.microsoft.com/office/drawing/2014/main" id="{59486EDD-B060-AF43-BA68-5FB282C5B6AF}"/>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 name="Rectangle 1135">
                <a:extLst>
                  <a:ext uri="{FF2B5EF4-FFF2-40B4-BE49-F238E27FC236}">
                    <a16:creationId xmlns:a16="http://schemas.microsoft.com/office/drawing/2014/main" id="{21998564-5582-CA4F-9351-69898EE3542F}"/>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Rectangle 1136">
                <a:extLst>
                  <a:ext uri="{FF2B5EF4-FFF2-40B4-BE49-F238E27FC236}">
                    <a16:creationId xmlns:a16="http://schemas.microsoft.com/office/drawing/2014/main" id="{CD08A22B-E118-CD49-9FDE-7C8556CF2384}"/>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38" name="Rectangle 1137">
                <a:extLst>
                  <a:ext uri="{FF2B5EF4-FFF2-40B4-BE49-F238E27FC236}">
                    <a16:creationId xmlns:a16="http://schemas.microsoft.com/office/drawing/2014/main" id="{DC194E70-982B-5244-A6BE-6414A05C51CD}"/>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Rectangle 1138">
                <a:extLst>
                  <a:ext uri="{FF2B5EF4-FFF2-40B4-BE49-F238E27FC236}">
                    <a16:creationId xmlns:a16="http://schemas.microsoft.com/office/drawing/2014/main" id="{9A6BA3CF-755F-A14D-B1FB-2ECB505310DA}"/>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Rectangle 1139">
                <a:extLst>
                  <a:ext uri="{FF2B5EF4-FFF2-40B4-BE49-F238E27FC236}">
                    <a16:creationId xmlns:a16="http://schemas.microsoft.com/office/drawing/2014/main" id="{51EBA94C-5E8B-A04E-9E01-E2536711FCAB}"/>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41" name="Rectangle 1140">
                <a:extLst>
                  <a:ext uri="{FF2B5EF4-FFF2-40B4-BE49-F238E27FC236}">
                    <a16:creationId xmlns:a16="http://schemas.microsoft.com/office/drawing/2014/main" id="{B3201FBE-3182-8F4F-BF86-1ABE17444C7E}"/>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Rectangle 1141">
                <a:extLst>
                  <a:ext uri="{FF2B5EF4-FFF2-40B4-BE49-F238E27FC236}">
                    <a16:creationId xmlns:a16="http://schemas.microsoft.com/office/drawing/2014/main" id="{510DD29E-3B76-DA44-A4EB-3B7C4882DA91}"/>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43" name="Rectangle 1142">
                <a:extLst>
                  <a:ext uri="{FF2B5EF4-FFF2-40B4-BE49-F238E27FC236}">
                    <a16:creationId xmlns:a16="http://schemas.microsoft.com/office/drawing/2014/main" id="{793B0EDB-AF48-FD4E-82CD-E18657C459AC}"/>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5223FAD3-DA44-FC4E-9248-30E41BE2F7DB}"/>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45" name="Rectangle 1144">
                <a:extLst>
                  <a:ext uri="{FF2B5EF4-FFF2-40B4-BE49-F238E27FC236}">
                    <a16:creationId xmlns:a16="http://schemas.microsoft.com/office/drawing/2014/main" id="{4D0A08EA-E17E-5B4C-A246-7FA1C18517B6}"/>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Rectangle 1145">
                <a:extLst>
                  <a:ext uri="{FF2B5EF4-FFF2-40B4-BE49-F238E27FC236}">
                    <a16:creationId xmlns:a16="http://schemas.microsoft.com/office/drawing/2014/main" id="{D61625E9-5810-8C49-BADF-A0BC5A8A1AC1}"/>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0D20B141-BC22-F244-9BA5-C88E1F5805EE}"/>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Rectangle 1147">
                <a:extLst>
                  <a:ext uri="{FF2B5EF4-FFF2-40B4-BE49-F238E27FC236}">
                    <a16:creationId xmlns:a16="http://schemas.microsoft.com/office/drawing/2014/main" id="{04069DD4-D168-A641-9780-EEEB3DBD6407}"/>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Rectangle 1148">
                <a:extLst>
                  <a:ext uri="{FF2B5EF4-FFF2-40B4-BE49-F238E27FC236}">
                    <a16:creationId xmlns:a16="http://schemas.microsoft.com/office/drawing/2014/main" id="{CC8020DC-9632-8B47-BBFF-08CF3D875BEA}"/>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C20715EB-22F4-D94D-BA56-2518594DE568}"/>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Rectangle 1150">
                <a:extLst>
                  <a:ext uri="{FF2B5EF4-FFF2-40B4-BE49-F238E27FC236}">
                    <a16:creationId xmlns:a16="http://schemas.microsoft.com/office/drawing/2014/main" id="{A2E7E2C7-2E13-1645-8E3F-8F2E7A7618EC}"/>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Rectangle 1151">
                <a:extLst>
                  <a:ext uri="{FF2B5EF4-FFF2-40B4-BE49-F238E27FC236}">
                    <a16:creationId xmlns:a16="http://schemas.microsoft.com/office/drawing/2014/main" id="{4662B52C-4013-E349-BF87-0D31375CFE9D}"/>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2011B267-9870-244E-8857-E2436F9D820D}"/>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54" name="Rectangle 1153">
                <a:extLst>
                  <a:ext uri="{FF2B5EF4-FFF2-40B4-BE49-F238E27FC236}">
                    <a16:creationId xmlns:a16="http://schemas.microsoft.com/office/drawing/2014/main" id="{AE44D911-DB58-F548-8A9D-08BDFE1C2DC3}"/>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Rectangle 1154">
                <a:extLst>
                  <a:ext uri="{FF2B5EF4-FFF2-40B4-BE49-F238E27FC236}">
                    <a16:creationId xmlns:a16="http://schemas.microsoft.com/office/drawing/2014/main" id="{1A17E012-EF22-8B46-8782-3D2BB70ACC65}"/>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8B427EEA-A109-A84C-B3FA-981EBA3D118B}"/>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Rectangle 1156">
                <a:extLst>
                  <a:ext uri="{FF2B5EF4-FFF2-40B4-BE49-F238E27FC236}">
                    <a16:creationId xmlns:a16="http://schemas.microsoft.com/office/drawing/2014/main" id="{757E7C2C-9AA1-B944-A991-5812799AABEC}"/>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58" name="Rectangle 1157">
                <a:extLst>
                  <a:ext uri="{FF2B5EF4-FFF2-40B4-BE49-F238E27FC236}">
                    <a16:creationId xmlns:a16="http://schemas.microsoft.com/office/drawing/2014/main" id="{ECB2C34E-4F7C-014E-9D4E-C559007F1F9A}"/>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59" name="Rectangle 1158">
                <a:extLst>
                  <a:ext uri="{FF2B5EF4-FFF2-40B4-BE49-F238E27FC236}">
                    <a16:creationId xmlns:a16="http://schemas.microsoft.com/office/drawing/2014/main" id="{CE3C99E2-4704-FC4D-8E77-C706A1AC026D}"/>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Rectangle 1159">
                <a:extLst>
                  <a:ext uri="{FF2B5EF4-FFF2-40B4-BE49-F238E27FC236}">
                    <a16:creationId xmlns:a16="http://schemas.microsoft.com/office/drawing/2014/main" id="{5EF816FE-215F-E44B-9170-43BD5A734641}"/>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Rectangle 1160">
                <a:extLst>
                  <a:ext uri="{FF2B5EF4-FFF2-40B4-BE49-F238E27FC236}">
                    <a16:creationId xmlns:a16="http://schemas.microsoft.com/office/drawing/2014/main" id="{4175059E-A2C5-4546-9FD4-684C9BC1FB87}"/>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Rectangle 1161">
                <a:extLst>
                  <a:ext uri="{FF2B5EF4-FFF2-40B4-BE49-F238E27FC236}">
                    <a16:creationId xmlns:a16="http://schemas.microsoft.com/office/drawing/2014/main" id="{F538FC09-3433-754E-9B52-C7A4117A780B}"/>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63" name="Rectangle 1162">
                <a:extLst>
                  <a:ext uri="{FF2B5EF4-FFF2-40B4-BE49-F238E27FC236}">
                    <a16:creationId xmlns:a16="http://schemas.microsoft.com/office/drawing/2014/main" id="{48CE3FDD-DFF6-104C-A2E2-52D70ED84D7E}"/>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Rectangle 1163">
                <a:extLst>
                  <a:ext uri="{FF2B5EF4-FFF2-40B4-BE49-F238E27FC236}">
                    <a16:creationId xmlns:a16="http://schemas.microsoft.com/office/drawing/2014/main" id="{60EBEA18-A38E-0145-9740-ECB86571FA21}"/>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9CB96DAD-0241-D448-8089-4C970AE9807D}"/>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Rectangle 1165">
                <a:extLst>
                  <a:ext uri="{FF2B5EF4-FFF2-40B4-BE49-F238E27FC236}">
                    <a16:creationId xmlns:a16="http://schemas.microsoft.com/office/drawing/2014/main" id="{7538DBB1-A2D9-E84F-B00F-16ADD4ABAC36}"/>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Rectangle 1167">
                <a:extLst>
                  <a:ext uri="{FF2B5EF4-FFF2-40B4-BE49-F238E27FC236}">
                    <a16:creationId xmlns:a16="http://schemas.microsoft.com/office/drawing/2014/main" id="{FE55CF27-5616-5644-ACFA-7A6D22D9FAE5}"/>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1FC23CCC-2E33-094B-BF0C-3E391CD838DC}"/>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Rectangle 1169">
                <a:extLst>
                  <a:ext uri="{FF2B5EF4-FFF2-40B4-BE49-F238E27FC236}">
                    <a16:creationId xmlns:a16="http://schemas.microsoft.com/office/drawing/2014/main" id="{731518A5-CA96-504F-AFE1-B3CB81DAE4F4}"/>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71" name="Rectangle 1170">
                <a:extLst>
                  <a:ext uri="{FF2B5EF4-FFF2-40B4-BE49-F238E27FC236}">
                    <a16:creationId xmlns:a16="http://schemas.microsoft.com/office/drawing/2014/main" id="{B6AFCA56-E613-0B4A-9D02-509FBD921012}"/>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DD65D660-ACE9-B149-B21D-BD505DACFA31}"/>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Rectangle 1175">
                <a:extLst>
                  <a:ext uri="{FF2B5EF4-FFF2-40B4-BE49-F238E27FC236}">
                    <a16:creationId xmlns:a16="http://schemas.microsoft.com/office/drawing/2014/main" id="{55B3E9FD-9CE4-024B-A9A9-CC64A6848004}"/>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Rectangle 1176">
                <a:extLst>
                  <a:ext uri="{FF2B5EF4-FFF2-40B4-BE49-F238E27FC236}">
                    <a16:creationId xmlns:a16="http://schemas.microsoft.com/office/drawing/2014/main" id="{DAF118CB-C111-D14E-823D-3F1531D601D8}"/>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78" name="Rectangle 1177">
                <a:extLst>
                  <a:ext uri="{FF2B5EF4-FFF2-40B4-BE49-F238E27FC236}">
                    <a16:creationId xmlns:a16="http://schemas.microsoft.com/office/drawing/2014/main" id="{1C358D2F-E2F5-1348-AF17-350C0BECEC0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9" name="Rectangle 1178">
                <a:extLst>
                  <a:ext uri="{FF2B5EF4-FFF2-40B4-BE49-F238E27FC236}">
                    <a16:creationId xmlns:a16="http://schemas.microsoft.com/office/drawing/2014/main" id="{0F029433-868D-184B-99BC-9299ED4673C4}"/>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1179">
                <a:extLst>
                  <a:ext uri="{FF2B5EF4-FFF2-40B4-BE49-F238E27FC236}">
                    <a16:creationId xmlns:a16="http://schemas.microsoft.com/office/drawing/2014/main" id="{5B3FAEAB-88D4-364C-9D0F-B05427A2B615}"/>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81" name="Rectangle 1180">
                <a:extLst>
                  <a:ext uri="{FF2B5EF4-FFF2-40B4-BE49-F238E27FC236}">
                    <a16:creationId xmlns:a16="http://schemas.microsoft.com/office/drawing/2014/main" id="{55F6FDD7-E795-C342-AC89-7282E79ABF3B}"/>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Rectangle 1182">
                <a:extLst>
                  <a:ext uri="{FF2B5EF4-FFF2-40B4-BE49-F238E27FC236}">
                    <a16:creationId xmlns:a16="http://schemas.microsoft.com/office/drawing/2014/main" id="{23D04925-CFEB-0541-A4D0-31BC8D39F24B}"/>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4" name="Rectangle 1183">
                <a:extLst>
                  <a:ext uri="{FF2B5EF4-FFF2-40B4-BE49-F238E27FC236}">
                    <a16:creationId xmlns:a16="http://schemas.microsoft.com/office/drawing/2014/main" id="{1CB15C37-ED18-A24E-9AEE-51C846964557}"/>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Rectangle 1184">
                <a:extLst>
                  <a:ext uri="{FF2B5EF4-FFF2-40B4-BE49-F238E27FC236}">
                    <a16:creationId xmlns:a16="http://schemas.microsoft.com/office/drawing/2014/main" id="{A9223181-6B12-604A-874B-6178DC652335}"/>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6" name="Rectangle 1185">
                <a:extLst>
                  <a:ext uri="{FF2B5EF4-FFF2-40B4-BE49-F238E27FC236}">
                    <a16:creationId xmlns:a16="http://schemas.microsoft.com/office/drawing/2014/main" id="{7F42739C-38E2-C542-80EF-D93461CC37EA}"/>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Rectangle 1186">
                <a:extLst>
                  <a:ext uri="{FF2B5EF4-FFF2-40B4-BE49-F238E27FC236}">
                    <a16:creationId xmlns:a16="http://schemas.microsoft.com/office/drawing/2014/main" id="{E1D59F87-3A42-B04C-8F16-85DCD50ADEF1}"/>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Rectangle 1187">
                <a:extLst>
                  <a:ext uri="{FF2B5EF4-FFF2-40B4-BE49-F238E27FC236}">
                    <a16:creationId xmlns:a16="http://schemas.microsoft.com/office/drawing/2014/main" id="{D23A9C6C-A42C-C044-B79E-47B9E584AAED}"/>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Rectangle 1188">
                <a:extLst>
                  <a:ext uri="{FF2B5EF4-FFF2-40B4-BE49-F238E27FC236}">
                    <a16:creationId xmlns:a16="http://schemas.microsoft.com/office/drawing/2014/main" id="{87FDDEF9-3469-3B46-A22E-9B0949883212}"/>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492DF3E6-0DC7-4D46-8FCC-20971E97B77E}"/>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Rectangle 1190">
                <a:extLst>
                  <a:ext uri="{FF2B5EF4-FFF2-40B4-BE49-F238E27FC236}">
                    <a16:creationId xmlns:a16="http://schemas.microsoft.com/office/drawing/2014/main" id="{813A4DA2-B551-5245-84D5-E10EDCF6CFEE}"/>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Rectangle 1206">
                <a:extLst>
                  <a:ext uri="{FF2B5EF4-FFF2-40B4-BE49-F238E27FC236}">
                    <a16:creationId xmlns:a16="http://schemas.microsoft.com/office/drawing/2014/main" id="{983F76BB-39EF-0749-8B09-B3B53CBC9730}"/>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ectangle 1207">
                <a:extLst>
                  <a:ext uri="{FF2B5EF4-FFF2-40B4-BE49-F238E27FC236}">
                    <a16:creationId xmlns:a16="http://schemas.microsoft.com/office/drawing/2014/main" id="{BF74A44E-71B9-EF47-A9B6-02128A2A7730}"/>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ectangle 1208">
                <a:extLst>
                  <a:ext uri="{FF2B5EF4-FFF2-40B4-BE49-F238E27FC236}">
                    <a16:creationId xmlns:a16="http://schemas.microsoft.com/office/drawing/2014/main" id="{5547E46F-24EE-A44A-91BD-198501077788}"/>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10" name="Rectangle 1209">
                <a:extLst>
                  <a:ext uri="{FF2B5EF4-FFF2-40B4-BE49-F238E27FC236}">
                    <a16:creationId xmlns:a16="http://schemas.microsoft.com/office/drawing/2014/main" id="{38E1329F-52CA-EB41-9B8C-0B0E7A54C99A}"/>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389B43B-61E8-834C-BDCE-03693EA3902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Rectangle 1213">
                <a:extLst>
                  <a:ext uri="{FF2B5EF4-FFF2-40B4-BE49-F238E27FC236}">
                    <a16:creationId xmlns:a16="http://schemas.microsoft.com/office/drawing/2014/main" id="{2F23A1F6-50FA-8940-A014-A51EE2A1FE69}"/>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15" name="Rectangle 1214">
                <a:extLst>
                  <a:ext uri="{FF2B5EF4-FFF2-40B4-BE49-F238E27FC236}">
                    <a16:creationId xmlns:a16="http://schemas.microsoft.com/office/drawing/2014/main" id="{0B15CF87-571F-2048-8E17-A481C61398B4}"/>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Rectangle 1216">
                <a:extLst>
                  <a:ext uri="{FF2B5EF4-FFF2-40B4-BE49-F238E27FC236}">
                    <a16:creationId xmlns:a16="http://schemas.microsoft.com/office/drawing/2014/main" id="{5D72618F-A1E3-1D40-A07F-D126A9CCE9BE}"/>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Rectangle 1217">
                <a:extLst>
                  <a:ext uri="{FF2B5EF4-FFF2-40B4-BE49-F238E27FC236}">
                    <a16:creationId xmlns:a16="http://schemas.microsoft.com/office/drawing/2014/main" id="{8D81A0CC-EA0B-724D-AD69-9425D51E445A}"/>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Rectangle 1218">
                <a:extLst>
                  <a:ext uri="{FF2B5EF4-FFF2-40B4-BE49-F238E27FC236}">
                    <a16:creationId xmlns:a16="http://schemas.microsoft.com/office/drawing/2014/main" id="{319525CD-9CF4-854D-9F84-228CB8D4BFE6}"/>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012E7088-A919-F34E-B6C0-6CD19237E7F6}"/>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Rectangle 1220">
                <a:extLst>
                  <a:ext uri="{FF2B5EF4-FFF2-40B4-BE49-F238E27FC236}">
                    <a16:creationId xmlns:a16="http://schemas.microsoft.com/office/drawing/2014/main" id="{2D0B19A1-3FA7-194B-AAF4-CEC7AA2D0166}"/>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Rectangle 1221">
                <a:extLst>
                  <a:ext uri="{FF2B5EF4-FFF2-40B4-BE49-F238E27FC236}">
                    <a16:creationId xmlns:a16="http://schemas.microsoft.com/office/drawing/2014/main" id="{E94287FE-45BB-2449-8F15-A219052B2EC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Rectangle 1222">
                <a:extLst>
                  <a:ext uri="{FF2B5EF4-FFF2-40B4-BE49-F238E27FC236}">
                    <a16:creationId xmlns:a16="http://schemas.microsoft.com/office/drawing/2014/main" id="{974329AC-1ABB-894C-AD15-687B005031D5}"/>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Rectangle 1223">
                <a:extLst>
                  <a:ext uri="{FF2B5EF4-FFF2-40B4-BE49-F238E27FC236}">
                    <a16:creationId xmlns:a16="http://schemas.microsoft.com/office/drawing/2014/main" id="{F082EFA7-C7F7-BA4F-A878-41CE1E7EBDAB}"/>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Rectangle 1224">
                <a:extLst>
                  <a:ext uri="{FF2B5EF4-FFF2-40B4-BE49-F238E27FC236}">
                    <a16:creationId xmlns:a16="http://schemas.microsoft.com/office/drawing/2014/main" id="{E9D9B3C2-BCAC-194D-BD2C-650FE8E855FE}"/>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Rectangle 1226">
                <a:extLst>
                  <a:ext uri="{FF2B5EF4-FFF2-40B4-BE49-F238E27FC236}">
                    <a16:creationId xmlns:a16="http://schemas.microsoft.com/office/drawing/2014/main" id="{5D0B1392-6056-5443-9C47-22F54F26AB08}"/>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Rectangle 1227">
                <a:extLst>
                  <a:ext uri="{FF2B5EF4-FFF2-40B4-BE49-F238E27FC236}">
                    <a16:creationId xmlns:a16="http://schemas.microsoft.com/office/drawing/2014/main" id="{B424D4D7-3C5A-B346-B034-F48159641B65}"/>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Rectangle 1228">
                <a:extLst>
                  <a:ext uri="{FF2B5EF4-FFF2-40B4-BE49-F238E27FC236}">
                    <a16:creationId xmlns:a16="http://schemas.microsoft.com/office/drawing/2014/main" id="{BB5DE402-3F16-7244-B708-6FFA7D0AF8C1}"/>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Rectangle 1229">
                <a:extLst>
                  <a:ext uri="{FF2B5EF4-FFF2-40B4-BE49-F238E27FC236}">
                    <a16:creationId xmlns:a16="http://schemas.microsoft.com/office/drawing/2014/main" id="{50B1250F-A529-4E49-B587-F8A0B1D5B577}"/>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Rectangle 1192">
                <a:extLst>
                  <a:ext uri="{FF2B5EF4-FFF2-40B4-BE49-F238E27FC236}">
                    <a16:creationId xmlns:a16="http://schemas.microsoft.com/office/drawing/2014/main" id="{C6464FA8-931B-BC4B-BE72-5F02FC53329A}"/>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94" name="Rectangle 1193">
                <a:extLst>
                  <a:ext uri="{FF2B5EF4-FFF2-40B4-BE49-F238E27FC236}">
                    <a16:creationId xmlns:a16="http://schemas.microsoft.com/office/drawing/2014/main" id="{9DAC4C09-1224-6A45-A181-7A45A78319D9}"/>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Rectangle 1194">
                <a:extLst>
                  <a:ext uri="{FF2B5EF4-FFF2-40B4-BE49-F238E27FC236}">
                    <a16:creationId xmlns:a16="http://schemas.microsoft.com/office/drawing/2014/main" id="{0A9F8DD0-7340-C942-8ADD-0FCAF380DC6D}"/>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Rectangle 1195">
                <a:extLst>
                  <a:ext uri="{FF2B5EF4-FFF2-40B4-BE49-F238E27FC236}">
                    <a16:creationId xmlns:a16="http://schemas.microsoft.com/office/drawing/2014/main" id="{DED8776E-BC31-5E42-90E7-0028806E2CE8}"/>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Rectangle 1196">
                <a:extLst>
                  <a:ext uri="{FF2B5EF4-FFF2-40B4-BE49-F238E27FC236}">
                    <a16:creationId xmlns:a16="http://schemas.microsoft.com/office/drawing/2014/main" id="{125459D0-B7D7-094C-BABD-8F72A4636E08}"/>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Rectangle 1197">
                <a:extLst>
                  <a:ext uri="{FF2B5EF4-FFF2-40B4-BE49-F238E27FC236}">
                    <a16:creationId xmlns:a16="http://schemas.microsoft.com/office/drawing/2014/main" id="{6AE8DB62-3D5D-B74E-B43C-EA6319928BCC}"/>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199" name="Rectangle 1198">
                <a:extLst>
                  <a:ext uri="{FF2B5EF4-FFF2-40B4-BE49-F238E27FC236}">
                    <a16:creationId xmlns:a16="http://schemas.microsoft.com/office/drawing/2014/main" id="{EA08E851-FF0D-B446-8C59-2E56188472DE}"/>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B168671F-ECCD-E649-B59A-A81963AA675A}"/>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Rectangle 1200">
                <a:extLst>
                  <a:ext uri="{FF2B5EF4-FFF2-40B4-BE49-F238E27FC236}">
                    <a16:creationId xmlns:a16="http://schemas.microsoft.com/office/drawing/2014/main" id="{E1872FE5-AF76-CE45-BDCF-487281240E84}"/>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Rectangle 1201">
                <a:extLst>
                  <a:ext uri="{FF2B5EF4-FFF2-40B4-BE49-F238E27FC236}">
                    <a16:creationId xmlns:a16="http://schemas.microsoft.com/office/drawing/2014/main" id="{3B583C0D-B3A8-3F4D-943F-A73F6DEE2D57}"/>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Rectangle 1202">
                <a:extLst>
                  <a:ext uri="{FF2B5EF4-FFF2-40B4-BE49-F238E27FC236}">
                    <a16:creationId xmlns:a16="http://schemas.microsoft.com/office/drawing/2014/main" id="{53E658E1-2CC2-AB47-9EC0-332BC06D4D56}"/>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Rectangle 1203">
                <a:extLst>
                  <a:ext uri="{FF2B5EF4-FFF2-40B4-BE49-F238E27FC236}">
                    <a16:creationId xmlns:a16="http://schemas.microsoft.com/office/drawing/2014/main" id="{27E162A0-FD52-9E4C-BBED-E845B5D02F25}"/>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Rectangle 1204">
                <a:extLst>
                  <a:ext uri="{FF2B5EF4-FFF2-40B4-BE49-F238E27FC236}">
                    <a16:creationId xmlns:a16="http://schemas.microsoft.com/office/drawing/2014/main" id="{9244AD48-4A19-924F-84EA-DAAB602AA26E}"/>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Rectangle 1256">
                <a:extLst>
                  <a:ext uri="{FF2B5EF4-FFF2-40B4-BE49-F238E27FC236}">
                    <a16:creationId xmlns:a16="http://schemas.microsoft.com/office/drawing/2014/main" id="{5289401E-EE2E-CE42-AB06-E08FF3AED01D}"/>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8" name="Group 1257">
              <a:extLst>
                <a:ext uri="{FF2B5EF4-FFF2-40B4-BE49-F238E27FC236}">
                  <a16:creationId xmlns:a16="http://schemas.microsoft.com/office/drawing/2014/main" id="{B308D145-C460-7E48-9072-101EBB92034C}"/>
                </a:ext>
              </a:extLst>
            </p:cNvPr>
            <p:cNvGrpSpPr/>
            <p:nvPr/>
          </p:nvGrpSpPr>
          <p:grpSpPr>
            <a:xfrm>
              <a:off x="2873188" y="2182233"/>
              <a:ext cx="2827415" cy="2263967"/>
              <a:chOff x="0" y="2182233"/>
              <a:chExt cx="2827415" cy="2263967"/>
            </a:xfrm>
          </p:grpSpPr>
          <p:sp>
            <p:nvSpPr>
              <p:cNvPr id="1259" name="Rectangle 1258">
                <a:extLst>
                  <a:ext uri="{FF2B5EF4-FFF2-40B4-BE49-F238E27FC236}">
                    <a16:creationId xmlns:a16="http://schemas.microsoft.com/office/drawing/2014/main" id="{DDDB08F8-058E-CB49-A29C-8043511C9E87}"/>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60" name="Rectangle 1259">
                <a:extLst>
                  <a:ext uri="{FF2B5EF4-FFF2-40B4-BE49-F238E27FC236}">
                    <a16:creationId xmlns:a16="http://schemas.microsoft.com/office/drawing/2014/main" id="{C4D0E304-B1EF-374B-873B-6DA54093C8FC}"/>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Rectangle 1260">
                <a:extLst>
                  <a:ext uri="{FF2B5EF4-FFF2-40B4-BE49-F238E27FC236}">
                    <a16:creationId xmlns:a16="http://schemas.microsoft.com/office/drawing/2014/main" id="{D9F9BF65-585D-4448-A2A5-89BE06FC5034}"/>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Rectangle 1261">
                <a:extLst>
                  <a:ext uri="{FF2B5EF4-FFF2-40B4-BE49-F238E27FC236}">
                    <a16:creationId xmlns:a16="http://schemas.microsoft.com/office/drawing/2014/main" id="{99AA1B39-606E-B345-8E83-012B59877320}"/>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63" name="Rectangle 1262">
                <a:extLst>
                  <a:ext uri="{FF2B5EF4-FFF2-40B4-BE49-F238E27FC236}">
                    <a16:creationId xmlns:a16="http://schemas.microsoft.com/office/drawing/2014/main" id="{08FC8252-A83B-BC41-93C2-2229EC9E2BD5}"/>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C0D50D46-0B54-6848-8083-D8D5EF0277D9}"/>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Rectangle 1264">
                <a:extLst>
                  <a:ext uri="{FF2B5EF4-FFF2-40B4-BE49-F238E27FC236}">
                    <a16:creationId xmlns:a16="http://schemas.microsoft.com/office/drawing/2014/main" id="{52BC7B75-590C-F04C-9718-32458E48EA75}"/>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66" name="Rectangle 1265">
                <a:extLst>
                  <a:ext uri="{FF2B5EF4-FFF2-40B4-BE49-F238E27FC236}">
                    <a16:creationId xmlns:a16="http://schemas.microsoft.com/office/drawing/2014/main" id="{BD448A28-CA54-C84B-AA8D-191351C6BD38}"/>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Rectangle 1266">
                <a:extLst>
                  <a:ext uri="{FF2B5EF4-FFF2-40B4-BE49-F238E27FC236}">
                    <a16:creationId xmlns:a16="http://schemas.microsoft.com/office/drawing/2014/main" id="{F197DA6C-FCE8-CD42-94F7-5D32929255F4}"/>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Rectangle 1267">
                <a:extLst>
                  <a:ext uri="{FF2B5EF4-FFF2-40B4-BE49-F238E27FC236}">
                    <a16:creationId xmlns:a16="http://schemas.microsoft.com/office/drawing/2014/main" id="{7337DFCB-23BE-7C4E-9421-FB10DB3DA1B9}"/>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Rectangle 1268">
                <a:extLst>
                  <a:ext uri="{FF2B5EF4-FFF2-40B4-BE49-F238E27FC236}">
                    <a16:creationId xmlns:a16="http://schemas.microsoft.com/office/drawing/2014/main" id="{C10DB6DF-3437-3B49-8EF8-22604D8D5CDE}"/>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70" name="Rectangle 1269">
                <a:extLst>
                  <a:ext uri="{FF2B5EF4-FFF2-40B4-BE49-F238E27FC236}">
                    <a16:creationId xmlns:a16="http://schemas.microsoft.com/office/drawing/2014/main" id="{2988F608-53E8-FA42-98EA-FEA58844E8B6}"/>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Rectangle 1270">
                <a:extLst>
                  <a:ext uri="{FF2B5EF4-FFF2-40B4-BE49-F238E27FC236}">
                    <a16:creationId xmlns:a16="http://schemas.microsoft.com/office/drawing/2014/main" id="{1312BADC-3B68-0E47-AA0A-6A6CD86DD2D0}"/>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Rectangle 1271">
                <a:extLst>
                  <a:ext uri="{FF2B5EF4-FFF2-40B4-BE49-F238E27FC236}">
                    <a16:creationId xmlns:a16="http://schemas.microsoft.com/office/drawing/2014/main" id="{A449F573-0B22-4F43-99B8-FA2EE07310B6}"/>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73" name="Rectangle 1272">
                <a:extLst>
                  <a:ext uri="{FF2B5EF4-FFF2-40B4-BE49-F238E27FC236}">
                    <a16:creationId xmlns:a16="http://schemas.microsoft.com/office/drawing/2014/main" id="{3998B917-367A-E94B-95BB-232DDA320DF9}"/>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Rectangle 1273">
                <a:extLst>
                  <a:ext uri="{FF2B5EF4-FFF2-40B4-BE49-F238E27FC236}">
                    <a16:creationId xmlns:a16="http://schemas.microsoft.com/office/drawing/2014/main" id="{6835EC4A-2046-0F46-9F36-FE8E6C7D9E13}"/>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Rectangle 1274">
                <a:extLst>
                  <a:ext uri="{FF2B5EF4-FFF2-40B4-BE49-F238E27FC236}">
                    <a16:creationId xmlns:a16="http://schemas.microsoft.com/office/drawing/2014/main" id="{77378AB7-8474-F841-81FE-101F3C1C12CF}"/>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Rectangle 1275">
                <a:extLst>
                  <a:ext uri="{FF2B5EF4-FFF2-40B4-BE49-F238E27FC236}">
                    <a16:creationId xmlns:a16="http://schemas.microsoft.com/office/drawing/2014/main" id="{ED6141CA-E597-9843-8D2D-5A1916745EF6}"/>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C06319F3-6E6D-3E4E-84E8-14FF3B3A54BE}"/>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Rectangle 1277">
                <a:extLst>
                  <a:ext uri="{FF2B5EF4-FFF2-40B4-BE49-F238E27FC236}">
                    <a16:creationId xmlns:a16="http://schemas.microsoft.com/office/drawing/2014/main" id="{BAF5F41D-A4EA-6D4A-8909-C380B87A857F}"/>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Rectangle 1278">
                <a:extLst>
                  <a:ext uri="{FF2B5EF4-FFF2-40B4-BE49-F238E27FC236}">
                    <a16:creationId xmlns:a16="http://schemas.microsoft.com/office/drawing/2014/main" id="{45DC9282-7B71-5F45-AB88-64E4BE5FEBF7}"/>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Rectangle 1279">
                <a:extLst>
                  <a:ext uri="{FF2B5EF4-FFF2-40B4-BE49-F238E27FC236}">
                    <a16:creationId xmlns:a16="http://schemas.microsoft.com/office/drawing/2014/main" id="{92178FA7-D2FF-BC47-B513-2DF0987A4C3E}"/>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Rectangle 1280">
                <a:extLst>
                  <a:ext uri="{FF2B5EF4-FFF2-40B4-BE49-F238E27FC236}">
                    <a16:creationId xmlns:a16="http://schemas.microsoft.com/office/drawing/2014/main" id="{693E693A-AD87-274E-99C0-F54734575CD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Rectangle 1281">
                <a:extLst>
                  <a:ext uri="{FF2B5EF4-FFF2-40B4-BE49-F238E27FC236}">
                    <a16:creationId xmlns:a16="http://schemas.microsoft.com/office/drawing/2014/main" id="{4F3F66C7-5C49-8445-B971-223DDB7F1784}"/>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Rectangle 1282">
                <a:extLst>
                  <a:ext uri="{FF2B5EF4-FFF2-40B4-BE49-F238E27FC236}">
                    <a16:creationId xmlns:a16="http://schemas.microsoft.com/office/drawing/2014/main" id="{261798FE-24D7-A748-80F6-9485B5BF05B9}"/>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Rectangle 1283">
                <a:extLst>
                  <a:ext uri="{FF2B5EF4-FFF2-40B4-BE49-F238E27FC236}">
                    <a16:creationId xmlns:a16="http://schemas.microsoft.com/office/drawing/2014/main" id="{77843A3B-1660-1941-80A3-B671C39A99ED}"/>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85" name="Rectangle 1284">
                <a:extLst>
                  <a:ext uri="{FF2B5EF4-FFF2-40B4-BE49-F238E27FC236}">
                    <a16:creationId xmlns:a16="http://schemas.microsoft.com/office/drawing/2014/main" id="{02235BCE-1437-E643-AF29-B6762848C696}"/>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DE2DE7C5-1812-744E-B124-CF97DF8B676C}"/>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Rectangle 1286">
                <a:extLst>
                  <a:ext uri="{FF2B5EF4-FFF2-40B4-BE49-F238E27FC236}">
                    <a16:creationId xmlns:a16="http://schemas.microsoft.com/office/drawing/2014/main" id="{756A34A7-359A-7E49-BCCB-DBABCC6636AE}"/>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88" name="Rectangle 1287">
                <a:extLst>
                  <a:ext uri="{FF2B5EF4-FFF2-40B4-BE49-F238E27FC236}">
                    <a16:creationId xmlns:a16="http://schemas.microsoft.com/office/drawing/2014/main" id="{23957513-2A03-BC41-B5E4-356C8E61FFD9}"/>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Rectangle 1288">
                <a:extLst>
                  <a:ext uri="{FF2B5EF4-FFF2-40B4-BE49-F238E27FC236}">
                    <a16:creationId xmlns:a16="http://schemas.microsoft.com/office/drawing/2014/main" id="{DDA9A888-E252-7343-8E11-BD01F917CD60}"/>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Rectangle 1289">
                <a:extLst>
                  <a:ext uri="{FF2B5EF4-FFF2-40B4-BE49-F238E27FC236}">
                    <a16:creationId xmlns:a16="http://schemas.microsoft.com/office/drawing/2014/main" id="{C576FA80-B0C0-8242-B271-90D9BAE27205}"/>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91" name="Rectangle 1290">
                <a:extLst>
                  <a:ext uri="{FF2B5EF4-FFF2-40B4-BE49-F238E27FC236}">
                    <a16:creationId xmlns:a16="http://schemas.microsoft.com/office/drawing/2014/main" id="{61FBC344-A91D-0C4A-90B0-FDC3023931A0}"/>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Rectangle 1291">
                <a:extLst>
                  <a:ext uri="{FF2B5EF4-FFF2-40B4-BE49-F238E27FC236}">
                    <a16:creationId xmlns:a16="http://schemas.microsoft.com/office/drawing/2014/main" id="{AD7AAA77-F25F-AE49-AB52-577CB2E1F272}"/>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293" name="Rectangle 1292">
                <a:extLst>
                  <a:ext uri="{FF2B5EF4-FFF2-40B4-BE49-F238E27FC236}">
                    <a16:creationId xmlns:a16="http://schemas.microsoft.com/office/drawing/2014/main" id="{B52778B0-8508-A243-A514-B61668FDE61C}"/>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Rectangle 1293">
                <a:extLst>
                  <a:ext uri="{FF2B5EF4-FFF2-40B4-BE49-F238E27FC236}">
                    <a16:creationId xmlns:a16="http://schemas.microsoft.com/office/drawing/2014/main" id="{4E3E7DF1-B938-5347-8307-A38DA995D96C}"/>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Rectangle 1294">
                <a:extLst>
                  <a:ext uri="{FF2B5EF4-FFF2-40B4-BE49-F238E27FC236}">
                    <a16:creationId xmlns:a16="http://schemas.microsoft.com/office/drawing/2014/main" id="{F21FE4CD-A4E2-FC4C-8A28-6E9D23BD47DA}"/>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Rectangle 1295">
                <a:extLst>
                  <a:ext uri="{FF2B5EF4-FFF2-40B4-BE49-F238E27FC236}">
                    <a16:creationId xmlns:a16="http://schemas.microsoft.com/office/drawing/2014/main" id="{91A7CCE7-988B-F740-8AE4-B7E761F1362C}"/>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Rectangle 1296">
                <a:extLst>
                  <a:ext uri="{FF2B5EF4-FFF2-40B4-BE49-F238E27FC236}">
                    <a16:creationId xmlns:a16="http://schemas.microsoft.com/office/drawing/2014/main" id="{2C4CD44F-8086-1E4B-B651-C41CDD5629A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Rectangle 1297">
                <a:extLst>
                  <a:ext uri="{FF2B5EF4-FFF2-40B4-BE49-F238E27FC236}">
                    <a16:creationId xmlns:a16="http://schemas.microsoft.com/office/drawing/2014/main" id="{FE3FC187-6E83-FE44-A7ED-4467E71D7754}"/>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Rectangle 1298">
                <a:extLst>
                  <a:ext uri="{FF2B5EF4-FFF2-40B4-BE49-F238E27FC236}">
                    <a16:creationId xmlns:a16="http://schemas.microsoft.com/office/drawing/2014/main" id="{600AE697-3D21-6943-BAF7-1EE3E88C0EE2}"/>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Rectangle 1299">
                <a:extLst>
                  <a:ext uri="{FF2B5EF4-FFF2-40B4-BE49-F238E27FC236}">
                    <a16:creationId xmlns:a16="http://schemas.microsoft.com/office/drawing/2014/main" id="{5B603790-B76D-D841-9891-C8CA8004523E}"/>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Rectangle 1300">
                <a:extLst>
                  <a:ext uri="{FF2B5EF4-FFF2-40B4-BE49-F238E27FC236}">
                    <a16:creationId xmlns:a16="http://schemas.microsoft.com/office/drawing/2014/main" id="{ED347FA1-7F17-6C4F-929A-E49D6949E452}"/>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Rectangle 1301">
                <a:extLst>
                  <a:ext uri="{FF2B5EF4-FFF2-40B4-BE49-F238E27FC236}">
                    <a16:creationId xmlns:a16="http://schemas.microsoft.com/office/drawing/2014/main" id="{2335C53A-1F4E-554C-941B-524CDDC661ED}"/>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Rectangle 1302">
                <a:extLst>
                  <a:ext uri="{FF2B5EF4-FFF2-40B4-BE49-F238E27FC236}">
                    <a16:creationId xmlns:a16="http://schemas.microsoft.com/office/drawing/2014/main" id="{470E57EB-5673-504D-BF09-3FE555E247B9}"/>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Rectangle 1303">
                <a:extLst>
                  <a:ext uri="{FF2B5EF4-FFF2-40B4-BE49-F238E27FC236}">
                    <a16:creationId xmlns:a16="http://schemas.microsoft.com/office/drawing/2014/main" id="{B3819F89-857E-4E4B-A6A8-8E3714616FD7}"/>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05" name="Rectangle 1304">
                <a:extLst>
                  <a:ext uri="{FF2B5EF4-FFF2-40B4-BE49-F238E27FC236}">
                    <a16:creationId xmlns:a16="http://schemas.microsoft.com/office/drawing/2014/main" id="{F0B01A0F-89EE-3B48-A4CF-22D3FCD1FC1F}"/>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Rectangle 1305">
                <a:extLst>
                  <a:ext uri="{FF2B5EF4-FFF2-40B4-BE49-F238E27FC236}">
                    <a16:creationId xmlns:a16="http://schemas.microsoft.com/office/drawing/2014/main" id="{A3234ACD-4C80-1547-BDA4-34663403ADB4}"/>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Rectangle 1306">
                <a:extLst>
                  <a:ext uri="{FF2B5EF4-FFF2-40B4-BE49-F238E27FC236}">
                    <a16:creationId xmlns:a16="http://schemas.microsoft.com/office/drawing/2014/main" id="{755A3146-3D70-7645-88C1-365C3D28FE1D}"/>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Rectangle 1307">
                <a:extLst>
                  <a:ext uri="{FF2B5EF4-FFF2-40B4-BE49-F238E27FC236}">
                    <a16:creationId xmlns:a16="http://schemas.microsoft.com/office/drawing/2014/main" id="{0B5CD346-4B58-9B44-A310-533D82881524}"/>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Rectangle 1308">
                <a:extLst>
                  <a:ext uri="{FF2B5EF4-FFF2-40B4-BE49-F238E27FC236}">
                    <a16:creationId xmlns:a16="http://schemas.microsoft.com/office/drawing/2014/main" id="{3628AA1C-4AC6-1248-8618-DEF975BDDB4D}"/>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10" name="Rectangle 1309">
                <a:extLst>
                  <a:ext uri="{FF2B5EF4-FFF2-40B4-BE49-F238E27FC236}">
                    <a16:creationId xmlns:a16="http://schemas.microsoft.com/office/drawing/2014/main" id="{094CE2F1-95DC-A445-B485-30DDB44446D2}"/>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336F756E-0837-A342-9AB1-FD79D235699E}"/>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Rectangle 1311">
                <a:extLst>
                  <a:ext uri="{FF2B5EF4-FFF2-40B4-BE49-F238E27FC236}">
                    <a16:creationId xmlns:a16="http://schemas.microsoft.com/office/drawing/2014/main" id="{5FC1CC0F-B894-CD4B-B613-D9B0B582D5DF}"/>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13" name="Rectangle 1312">
                <a:extLst>
                  <a:ext uri="{FF2B5EF4-FFF2-40B4-BE49-F238E27FC236}">
                    <a16:creationId xmlns:a16="http://schemas.microsoft.com/office/drawing/2014/main" id="{91CD0148-C91B-9845-AAB2-60E32D720443}"/>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Rectangle 1313">
                <a:extLst>
                  <a:ext uri="{FF2B5EF4-FFF2-40B4-BE49-F238E27FC236}">
                    <a16:creationId xmlns:a16="http://schemas.microsoft.com/office/drawing/2014/main" id="{0C9BC050-564F-E04A-906D-FB5235125BBC}"/>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15" name="Rectangle 1314">
                <a:extLst>
                  <a:ext uri="{FF2B5EF4-FFF2-40B4-BE49-F238E27FC236}">
                    <a16:creationId xmlns:a16="http://schemas.microsoft.com/office/drawing/2014/main" id="{1684CAD3-5CFF-ED4E-807D-12003632CF1E}"/>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Rectangle 1315">
                <a:extLst>
                  <a:ext uri="{FF2B5EF4-FFF2-40B4-BE49-F238E27FC236}">
                    <a16:creationId xmlns:a16="http://schemas.microsoft.com/office/drawing/2014/main" id="{4D1B25A2-5691-C346-BD90-F9188FBCD685}"/>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Rectangle 1316">
                <a:extLst>
                  <a:ext uri="{FF2B5EF4-FFF2-40B4-BE49-F238E27FC236}">
                    <a16:creationId xmlns:a16="http://schemas.microsoft.com/office/drawing/2014/main" id="{934C14DC-0038-234D-BD73-7BB002FC6391}"/>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Rectangle 1317">
                <a:extLst>
                  <a:ext uri="{FF2B5EF4-FFF2-40B4-BE49-F238E27FC236}">
                    <a16:creationId xmlns:a16="http://schemas.microsoft.com/office/drawing/2014/main" id="{FED2E25A-8E9E-BD4B-9016-841061475580}"/>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19" name="Rectangle 1318">
                <a:extLst>
                  <a:ext uri="{FF2B5EF4-FFF2-40B4-BE49-F238E27FC236}">
                    <a16:creationId xmlns:a16="http://schemas.microsoft.com/office/drawing/2014/main" id="{AFF045D4-002D-0D42-A318-BF289CD3F1B1}"/>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Rectangle 1319">
                <a:extLst>
                  <a:ext uri="{FF2B5EF4-FFF2-40B4-BE49-F238E27FC236}">
                    <a16:creationId xmlns:a16="http://schemas.microsoft.com/office/drawing/2014/main" id="{884FC2A0-1276-5C46-ADD3-FEDEB407671F}"/>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Rectangle 1320">
                <a:extLst>
                  <a:ext uri="{FF2B5EF4-FFF2-40B4-BE49-F238E27FC236}">
                    <a16:creationId xmlns:a16="http://schemas.microsoft.com/office/drawing/2014/main" id="{4E0F7C4A-4BF0-E84F-8F6C-C9C586EB9076}"/>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22" name="Rectangle 1321">
                <a:extLst>
                  <a:ext uri="{FF2B5EF4-FFF2-40B4-BE49-F238E27FC236}">
                    <a16:creationId xmlns:a16="http://schemas.microsoft.com/office/drawing/2014/main" id="{F01CB45E-4468-CC46-9410-CE50334C12DC}"/>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Rectangle 1322">
                <a:extLst>
                  <a:ext uri="{FF2B5EF4-FFF2-40B4-BE49-F238E27FC236}">
                    <a16:creationId xmlns:a16="http://schemas.microsoft.com/office/drawing/2014/main" id="{7ADB6478-964C-0946-84E6-9825CDC95819}"/>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Rectangle 1323">
                <a:extLst>
                  <a:ext uri="{FF2B5EF4-FFF2-40B4-BE49-F238E27FC236}">
                    <a16:creationId xmlns:a16="http://schemas.microsoft.com/office/drawing/2014/main" id="{5E143650-19E7-C544-BCF0-123DF7A46D5B}"/>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Rectangle 1324">
                <a:extLst>
                  <a:ext uri="{FF2B5EF4-FFF2-40B4-BE49-F238E27FC236}">
                    <a16:creationId xmlns:a16="http://schemas.microsoft.com/office/drawing/2014/main" id="{D5B2D40D-B0AA-9E43-B84A-827B23778550}"/>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Rectangle 1325">
                <a:extLst>
                  <a:ext uri="{FF2B5EF4-FFF2-40B4-BE49-F238E27FC236}">
                    <a16:creationId xmlns:a16="http://schemas.microsoft.com/office/drawing/2014/main" id="{577989EF-E8E6-8540-88AF-7B78CAB334D5}"/>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Rectangle 1326">
                <a:extLst>
                  <a:ext uri="{FF2B5EF4-FFF2-40B4-BE49-F238E27FC236}">
                    <a16:creationId xmlns:a16="http://schemas.microsoft.com/office/drawing/2014/main" id="{B25430D4-F660-5F47-BB87-A1A305BC1C9F}"/>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Rectangle 1327">
                <a:extLst>
                  <a:ext uri="{FF2B5EF4-FFF2-40B4-BE49-F238E27FC236}">
                    <a16:creationId xmlns:a16="http://schemas.microsoft.com/office/drawing/2014/main" id="{1282AD71-26D3-3C48-A94F-84BE4A0A96C4}"/>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Rectangle 1328">
                <a:extLst>
                  <a:ext uri="{FF2B5EF4-FFF2-40B4-BE49-F238E27FC236}">
                    <a16:creationId xmlns:a16="http://schemas.microsoft.com/office/drawing/2014/main" id="{3A876300-D0E8-E04A-A1AB-5C75DD18C49D}"/>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30" name="Rectangle 1329">
                <a:extLst>
                  <a:ext uri="{FF2B5EF4-FFF2-40B4-BE49-F238E27FC236}">
                    <a16:creationId xmlns:a16="http://schemas.microsoft.com/office/drawing/2014/main" id="{3367D0E5-1510-D747-B0E5-751514164C4F}"/>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Rectangle 1330">
                <a:extLst>
                  <a:ext uri="{FF2B5EF4-FFF2-40B4-BE49-F238E27FC236}">
                    <a16:creationId xmlns:a16="http://schemas.microsoft.com/office/drawing/2014/main" id="{F10D7BEA-78F4-5D44-A55A-EA3C1EA1244E}"/>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Rectangle 1331">
                <a:extLst>
                  <a:ext uri="{FF2B5EF4-FFF2-40B4-BE49-F238E27FC236}">
                    <a16:creationId xmlns:a16="http://schemas.microsoft.com/office/drawing/2014/main" id="{AE002140-2F46-D948-ADAF-0403F9E6EF43}"/>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33" name="Rectangle 1332">
                <a:extLst>
                  <a:ext uri="{FF2B5EF4-FFF2-40B4-BE49-F238E27FC236}">
                    <a16:creationId xmlns:a16="http://schemas.microsoft.com/office/drawing/2014/main" id="{D99B99D5-1D88-BF45-9B91-CB015E43C833}"/>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Rectangle 1333">
                <a:extLst>
                  <a:ext uri="{FF2B5EF4-FFF2-40B4-BE49-F238E27FC236}">
                    <a16:creationId xmlns:a16="http://schemas.microsoft.com/office/drawing/2014/main" id="{34994FB6-8D21-984D-A519-F6EE63B33309}"/>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35" name="Rectangle 1334">
                <a:extLst>
                  <a:ext uri="{FF2B5EF4-FFF2-40B4-BE49-F238E27FC236}">
                    <a16:creationId xmlns:a16="http://schemas.microsoft.com/office/drawing/2014/main" id="{3D1FEA08-01F0-7C44-98F8-A07C61BD1B66}"/>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Rectangle 1335">
                <a:extLst>
                  <a:ext uri="{FF2B5EF4-FFF2-40B4-BE49-F238E27FC236}">
                    <a16:creationId xmlns:a16="http://schemas.microsoft.com/office/drawing/2014/main" id="{02F08A59-2D02-7F4E-B51D-F7117731A8D1}"/>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37" name="Rectangle 1336">
                <a:extLst>
                  <a:ext uri="{FF2B5EF4-FFF2-40B4-BE49-F238E27FC236}">
                    <a16:creationId xmlns:a16="http://schemas.microsoft.com/office/drawing/2014/main" id="{DC0F5411-CDF0-224E-A1F2-0B9DC433829A}"/>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Rectangle 1337">
                <a:extLst>
                  <a:ext uri="{FF2B5EF4-FFF2-40B4-BE49-F238E27FC236}">
                    <a16:creationId xmlns:a16="http://schemas.microsoft.com/office/drawing/2014/main" id="{483F2F23-244A-A849-A7C8-831A29787F5D}"/>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Rectangle 1338">
                <a:extLst>
                  <a:ext uri="{FF2B5EF4-FFF2-40B4-BE49-F238E27FC236}">
                    <a16:creationId xmlns:a16="http://schemas.microsoft.com/office/drawing/2014/main" id="{98D44B81-3D39-CC43-A18A-3B6CB11F6CDC}"/>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 name="Rectangle 1339">
                <a:extLst>
                  <a:ext uri="{FF2B5EF4-FFF2-40B4-BE49-F238E27FC236}">
                    <a16:creationId xmlns:a16="http://schemas.microsoft.com/office/drawing/2014/main" id="{6170C5B6-9127-9C47-83A2-87D283B3F93B}"/>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Rectangle 1340">
                <a:extLst>
                  <a:ext uri="{FF2B5EF4-FFF2-40B4-BE49-F238E27FC236}">
                    <a16:creationId xmlns:a16="http://schemas.microsoft.com/office/drawing/2014/main" id="{5855A234-BDB3-0043-B144-0B2106D29E6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Rectangle 1341">
                <a:extLst>
                  <a:ext uri="{FF2B5EF4-FFF2-40B4-BE49-F238E27FC236}">
                    <a16:creationId xmlns:a16="http://schemas.microsoft.com/office/drawing/2014/main" id="{8B3A0DC8-C2F1-7247-A11A-AD4461721BBB}"/>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Rectangle 1342">
                <a:extLst>
                  <a:ext uri="{FF2B5EF4-FFF2-40B4-BE49-F238E27FC236}">
                    <a16:creationId xmlns:a16="http://schemas.microsoft.com/office/drawing/2014/main" id="{7B8A204D-7BDC-724B-BF84-CA7EF33FCE59}"/>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Rectangle 1343">
                <a:extLst>
                  <a:ext uri="{FF2B5EF4-FFF2-40B4-BE49-F238E27FC236}">
                    <a16:creationId xmlns:a16="http://schemas.microsoft.com/office/drawing/2014/main" id="{61979ADA-7917-D942-BFD1-4C7573E813E1}"/>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Rectangle 1344">
                <a:extLst>
                  <a:ext uri="{FF2B5EF4-FFF2-40B4-BE49-F238E27FC236}">
                    <a16:creationId xmlns:a16="http://schemas.microsoft.com/office/drawing/2014/main" id="{E522D655-958B-3642-B6D5-36E784211C17}"/>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46" name="Rectangle 1345">
                <a:extLst>
                  <a:ext uri="{FF2B5EF4-FFF2-40B4-BE49-F238E27FC236}">
                    <a16:creationId xmlns:a16="http://schemas.microsoft.com/office/drawing/2014/main" id="{B6A0DAD7-710E-204D-93AD-4FD761957BA3}"/>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Rectangle 1346">
                <a:extLst>
                  <a:ext uri="{FF2B5EF4-FFF2-40B4-BE49-F238E27FC236}">
                    <a16:creationId xmlns:a16="http://schemas.microsoft.com/office/drawing/2014/main" id="{E99F3D67-43D0-8A42-9446-89A9A71FF0A7}"/>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Rectangle 1347">
                <a:extLst>
                  <a:ext uri="{FF2B5EF4-FFF2-40B4-BE49-F238E27FC236}">
                    <a16:creationId xmlns:a16="http://schemas.microsoft.com/office/drawing/2014/main" id="{EBAC24D6-6485-5D4F-9E7A-042AA4BAB73E}"/>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Rectangle 1348">
                <a:extLst>
                  <a:ext uri="{FF2B5EF4-FFF2-40B4-BE49-F238E27FC236}">
                    <a16:creationId xmlns:a16="http://schemas.microsoft.com/office/drawing/2014/main" id="{156533E8-EC45-814A-90B4-F5CEA885CCFF}"/>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50" name="Rectangle 1349">
                <a:extLst>
                  <a:ext uri="{FF2B5EF4-FFF2-40B4-BE49-F238E27FC236}">
                    <a16:creationId xmlns:a16="http://schemas.microsoft.com/office/drawing/2014/main" id="{6D78D65D-5F08-6A4E-B7CF-BFD64E54D1D9}"/>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51" name="Rectangle 1350">
                <a:extLst>
                  <a:ext uri="{FF2B5EF4-FFF2-40B4-BE49-F238E27FC236}">
                    <a16:creationId xmlns:a16="http://schemas.microsoft.com/office/drawing/2014/main" id="{1D713C39-2F20-BF4C-9352-775CD7F1FD45}"/>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Rectangle 1351">
                <a:extLst>
                  <a:ext uri="{FF2B5EF4-FFF2-40B4-BE49-F238E27FC236}">
                    <a16:creationId xmlns:a16="http://schemas.microsoft.com/office/drawing/2014/main" id="{4B8AB5B0-FE73-9E4F-9B02-2CC5E9419008}"/>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Rectangle 1352">
                <a:extLst>
                  <a:ext uri="{FF2B5EF4-FFF2-40B4-BE49-F238E27FC236}">
                    <a16:creationId xmlns:a16="http://schemas.microsoft.com/office/drawing/2014/main" id="{3F8DF1EC-2DA5-6246-9415-D1A495228E32}"/>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Rectangle 1353">
                <a:extLst>
                  <a:ext uri="{FF2B5EF4-FFF2-40B4-BE49-F238E27FC236}">
                    <a16:creationId xmlns:a16="http://schemas.microsoft.com/office/drawing/2014/main" id="{7FDBC702-B981-0746-B0FE-8E69B74B1BDC}"/>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55" name="Rectangle 1354">
                <a:extLst>
                  <a:ext uri="{FF2B5EF4-FFF2-40B4-BE49-F238E27FC236}">
                    <a16:creationId xmlns:a16="http://schemas.microsoft.com/office/drawing/2014/main" id="{72281319-C527-024D-B40B-ECDF619DE983}"/>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Rectangle 1355">
                <a:extLst>
                  <a:ext uri="{FF2B5EF4-FFF2-40B4-BE49-F238E27FC236}">
                    <a16:creationId xmlns:a16="http://schemas.microsoft.com/office/drawing/2014/main" id="{13A7DDEB-A3F3-594A-A5D5-8740D66632CD}"/>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Rectangle 1356">
                <a:extLst>
                  <a:ext uri="{FF2B5EF4-FFF2-40B4-BE49-F238E27FC236}">
                    <a16:creationId xmlns:a16="http://schemas.microsoft.com/office/drawing/2014/main" id="{4A0587D8-DED8-B949-98C1-41646325215C}"/>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Rectangle 1357">
                <a:extLst>
                  <a:ext uri="{FF2B5EF4-FFF2-40B4-BE49-F238E27FC236}">
                    <a16:creationId xmlns:a16="http://schemas.microsoft.com/office/drawing/2014/main" id="{EEACD65C-CF68-C446-A6CC-7777C0D5E127}"/>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Rectangle 1358">
                <a:extLst>
                  <a:ext uri="{FF2B5EF4-FFF2-40B4-BE49-F238E27FC236}">
                    <a16:creationId xmlns:a16="http://schemas.microsoft.com/office/drawing/2014/main" id="{66C3087B-D598-B24F-9CF3-2AAA2EF987B3}"/>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Rectangle 1359">
                <a:extLst>
                  <a:ext uri="{FF2B5EF4-FFF2-40B4-BE49-F238E27FC236}">
                    <a16:creationId xmlns:a16="http://schemas.microsoft.com/office/drawing/2014/main" id="{B2DF4142-94EA-AB4B-90EF-07B3627A5D00}"/>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Rectangle 1360">
                <a:extLst>
                  <a:ext uri="{FF2B5EF4-FFF2-40B4-BE49-F238E27FC236}">
                    <a16:creationId xmlns:a16="http://schemas.microsoft.com/office/drawing/2014/main" id="{84E364D4-2BE1-0143-A9F4-20F936120BD1}"/>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62" name="Rectangle 1361">
                <a:extLst>
                  <a:ext uri="{FF2B5EF4-FFF2-40B4-BE49-F238E27FC236}">
                    <a16:creationId xmlns:a16="http://schemas.microsoft.com/office/drawing/2014/main" id="{3B6E4F31-16A7-D448-9773-05DF1ACA6DBE}"/>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Rectangle 1362">
                <a:extLst>
                  <a:ext uri="{FF2B5EF4-FFF2-40B4-BE49-F238E27FC236}">
                    <a16:creationId xmlns:a16="http://schemas.microsoft.com/office/drawing/2014/main" id="{03EB7A59-6E38-604E-B2A7-0EF63437D307}"/>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Rectangle 1363">
                <a:extLst>
                  <a:ext uri="{FF2B5EF4-FFF2-40B4-BE49-F238E27FC236}">
                    <a16:creationId xmlns:a16="http://schemas.microsoft.com/office/drawing/2014/main" id="{BBB6FFF0-CECA-7A4C-8BD2-EFFD77296894}"/>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Rectangle 1364">
                <a:extLst>
                  <a:ext uri="{FF2B5EF4-FFF2-40B4-BE49-F238E27FC236}">
                    <a16:creationId xmlns:a16="http://schemas.microsoft.com/office/drawing/2014/main" id="{70883169-0D50-7F4B-BCCA-2649E6E078FA}"/>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66" name="Rectangle 1365">
                <a:extLst>
                  <a:ext uri="{FF2B5EF4-FFF2-40B4-BE49-F238E27FC236}">
                    <a16:creationId xmlns:a16="http://schemas.microsoft.com/office/drawing/2014/main" id="{770DB264-BE50-D047-9E43-F812A4F594B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Rectangle 1366">
                <a:extLst>
                  <a:ext uri="{FF2B5EF4-FFF2-40B4-BE49-F238E27FC236}">
                    <a16:creationId xmlns:a16="http://schemas.microsoft.com/office/drawing/2014/main" id="{E4E3F34A-9468-B74E-9F73-48DEF084E764}"/>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Rectangle 1367">
                <a:extLst>
                  <a:ext uri="{FF2B5EF4-FFF2-40B4-BE49-F238E27FC236}">
                    <a16:creationId xmlns:a16="http://schemas.microsoft.com/office/drawing/2014/main" id="{4930DD96-FCCC-9945-96D3-0A70CF38C02B}"/>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69" name="Rectangle 1368">
                <a:extLst>
                  <a:ext uri="{FF2B5EF4-FFF2-40B4-BE49-F238E27FC236}">
                    <a16:creationId xmlns:a16="http://schemas.microsoft.com/office/drawing/2014/main" id="{F8752957-B42E-C543-9794-482AB1BE31EA}"/>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Rectangle 1369">
                <a:extLst>
                  <a:ext uri="{FF2B5EF4-FFF2-40B4-BE49-F238E27FC236}">
                    <a16:creationId xmlns:a16="http://schemas.microsoft.com/office/drawing/2014/main" id="{3898D6E7-60D5-0E4D-84AB-5BDB272FD5A8}"/>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Rectangle 1370">
                <a:extLst>
                  <a:ext uri="{FF2B5EF4-FFF2-40B4-BE49-F238E27FC236}">
                    <a16:creationId xmlns:a16="http://schemas.microsoft.com/office/drawing/2014/main" id="{ECE04F03-AB46-B341-A89B-DB1D65E01362}"/>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Rectangle 1371">
                <a:extLst>
                  <a:ext uri="{FF2B5EF4-FFF2-40B4-BE49-F238E27FC236}">
                    <a16:creationId xmlns:a16="http://schemas.microsoft.com/office/drawing/2014/main" id="{1EA0CE3A-75FD-0E41-8F91-D33FB1164D9C}"/>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3" name="Rectangle 1372">
                <a:extLst>
                  <a:ext uri="{FF2B5EF4-FFF2-40B4-BE49-F238E27FC236}">
                    <a16:creationId xmlns:a16="http://schemas.microsoft.com/office/drawing/2014/main" id="{0BE7578F-01A6-8B4C-BF42-7AF18FBB5D15}"/>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4" name="Rectangle 1373">
                <a:extLst>
                  <a:ext uri="{FF2B5EF4-FFF2-40B4-BE49-F238E27FC236}">
                    <a16:creationId xmlns:a16="http://schemas.microsoft.com/office/drawing/2014/main" id="{1731424D-6356-8043-908A-1EA711CB6120}"/>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5" name="Rectangle 1374">
                <a:extLst>
                  <a:ext uri="{FF2B5EF4-FFF2-40B4-BE49-F238E27FC236}">
                    <a16:creationId xmlns:a16="http://schemas.microsoft.com/office/drawing/2014/main" id="{34D4C3C2-DC5F-DB4E-813C-ABF8FD92BDE3}"/>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6" name="Rectangle 1375">
                <a:extLst>
                  <a:ext uri="{FF2B5EF4-FFF2-40B4-BE49-F238E27FC236}">
                    <a16:creationId xmlns:a16="http://schemas.microsoft.com/office/drawing/2014/main" id="{5EDB36E1-8905-104F-B4F8-2976179DAF55}"/>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7" name="Rectangle 1376">
                <a:extLst>
                  <a:ext uri="{FF2B5EF4-FFF2-40B4-BE49-F238E27FC236}">
                    <a16:creationId xmlns:a16="http://schemas.microsoft.com/office/drawing/2014/main" id="{0AEC67D1-5B86-4F45-B681-B13E45A96FEA}"/>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Rectangle 1377">
                <a:extLst>
                  <a:ext uri="{FF2B5EF4-FFF2-40B4-BE49-F238E27FC236}">
                    <a16:creationId xmlns:a16="http://schemas.microsoft.com/office/drawing/2014/main" id="{B31AF9DE-6146-434D-B7FD-1A33BD158170}"/>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Rectangle 1378">
                <a:extLst>
                  <a:ext uri="{FF2B5EF4-FFF2-40B4-BE49-F238E27FC236}">
                    <a16:creationId xmlns:a16="http://schemas.microsoft.com/office/drawing/2014/main" id="{05E416C9-CB83-4640-B83B-F215E15323C8}"/>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Rectangle 1379">
                <a:extLst>
                  <a:ext uri="{FF2B5EF4-FFF2-40B4-BE49-F238E27FC236}">
                    <a16:creationId xmlns:a16="http://schemas.microsoft.com/office/drawing/2014/main" id="{6F32C021-6A1F-7746-96CE-9740D0971BA9}"/>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Rectangle 1380">
                <a:extLst>
                  <a:ext uri="{FF2B5EF4-FFF2-40B4-BE49-F238E27FC236}">
                    <a16:creationId xmlns:a16="http://schemas.microsoft.com/office/drawing/2014/main" id="{11DCD8B4-8C0E-CA4C-A0A4-E956691D8FA3}"/>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82" name="Rectangle 1381">
                <a:extLst>
                  <a:ext uri="{FF2B5EF4-FFF2-40B4-BE49-F238E27FC236}">
                    <a16:creationId xmlns:a16="http://schemas.microsoft.com/office/drawing/2014/main" id="{EE03213C-611C-2241-937D-3E4AE34CE8A9}"/>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Rectangle 1382">
                <a:extLst>
                  <a:ext uri="{FF2B5EF4-FFF2-40B4-BE49-F238E27FC236}">
                    <a16:creationId xmlns:a16="http://schemas.microsoft.com/office/drawing/2014/main" id="{23A09666-BFE5-4742-B3FA-29F53C4B22EB}"/>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Rectangle 1383">
                <a:extLst>
                  <a:ext uri="{FF2B5EF4-FFF2-40B4-BE49-F238E27FC236}">
                    <a16:creationId xmlns:a16="http://schemas.microsoft.com/office/drawing/2014/main" id="{EB0798B0-0268-AC47-ABFC-E25D075CAF5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385" name="Rectangle 1384">
                <a:extLst>
                  <a:ext uri="{FF2B5EF4-FFF2-40B4-BE49-F238E27FC236}">
                    <a16:creationId xmlns:a16="http://schemas.microsoft.com/office/drawing/2014/main" id="{31AD673D-3B43-7E41-842C-6DE83A6758DF}"/>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Rectangle 1385">
                <a:extLst>
                  <a:ext uri="{FF2B5EF4-FFF2-40B4-BE49-F238E27FC236}">
                    <a16:creationId xmlns:a16="http://schemas.microsoft.com/office/drawing/2014/main" id="{C8D449AF-DF75-DA46-9BF1-ED9199CF268B}"/>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Rectangle 1386">
                <a:extLst>
                  <a:ext uri="{FF2B5EF4-FFF2-40B4-BE49-F238E27FC236}">
                    <a16:creationId xmlns:a16="http://schemas.microsoft.com/office/drawing/2014/main" id="{409925A4-3BE5-CA4C-8E4C-A3467F6071DF}"/>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Rectangle 1387">
                <a:extLst>
                  <a:ext uri="{FF2B5EF4-FFF2-40B4-BE49-F238E27FC236}">
                    <a16:creationId xmlns:a16="http://schemas.microsoft.com/office/drawing/2014/main" id="{9F67A686-DBA4-9F4A-B9FF-4B0305621517}"/>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9" name="Rectangle 1388">
                <a:extLst>
                  <a:ext uri="{FF2B5EF4-FFF2-40B4-BE49-F238E27FC236}">
                    <a16:creationId xmlns:a16="http://schemas.microsoft.com/office/drawing/2014/main" id="{382B2D8D-7BF1-5C43-B36C-89B0CED00263}"/>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Rectangle 1389">
                <a:extLst>
                  <a:ext uri="{FF2B5EF4-FFF2-40B4-BE49-F238E27FC236}">
                    <a16:creationId xmlns:a16="http://schemas.microsoft.com/office/drawing/2014/main" id="{CD2EE1AA-4F95-2841-8A50-A123267E838F}"/>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1" name="Rectangle 1390">
                <a:extLst>
                  <a:ext uri="{FF2B5EF4-FFF2-40B4-BE49-F238E27FC236}">
                    <a16:creationId xmlns:a16="http://schemas.microsoft.com/office/drawing/2014/main" id="{F52EA5BC-1D77-6E46-A1E7-359D21E79AE8}"/>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2" name="Rectangle 1391">
                <a:extLst>
                  <a:ext uri="{FF2B5EF4-FFF2-40B4-BE49-F238E27FC236}">
                    <a16:creationId xmlns:a16="http://schemas.microsoft.com/office/drawing/2014/main" id="{2B6906B4-EDA3-C64F-85CD-AC4BF6720F72}"/>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3" name="Rectangle 1392">
                <a:extLst>
                  <a:ext uri="{FF2B5EF4-FFF2-40B4-BE49-F238E27FC236}">
                    <a16:creationId xmlns:a16="http://schemas.microsoft.com/office/drawing/2014/main" id="{66203739-2BDB-6C47-BD14-977384092ADF}"/>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Rectangle 1393">
                <a:extLst>
                  <a:ext uri="{FF2B5EF4-FFF2-40B4-BE49-F238E27FC236}">
                    <a16:creationId xmlns:a16="http://schemas.microsoft.com/office/drawing/2014/main" id="{C307E101-7907-A045-A1CD-0D0C391A5BB5}"/>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Rectangle 1394">
                <a:extLst>
                  <a:ext uri="{FF2B5EF4-FFF2-40B4-BE49-F238E27FC236}">
                    <a16:creationId xmlns:a16="http://schemas.microsoft.com/office/drawing/2014/main" id="{47A70DC2-2370-8943-8D4D-A7A0CD2ECA78}"/>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Rectangle 1395">
                <a:extLst>
                  <a:ext uri="{FF2B5EF4-FFF2-40B4-BE49-F238E27FC236}">
                    <a16:creationId xmlns:a16="http://schemas.microsoft.com/office/drawing/2014/main" id="{8A4507F9-5D26-8747-B4D0-FD093AB8D3E8}"/>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7" name="Rectangle 1396">
                <a:extLst>
                  <a:ext uri="{FF2B5EF4-FFF2-40B4-BE49-F238E27FC236}">
                    <a16:creationId xmlns:a16="http://schemas.microsoft.com/office/drawing/2014/main" id="{2D02C4E2-7530-B94E-B421-6D1D22808F22}"/>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8" name="Rectangle 1397">
                <a:extLst>
                  <a:ext uri="{FF2B5EF4-FFF2-40B4-BE49-F238E27FC236}">
                    <a16:creationId xmlns:a16="http://schemas.microsoft.com/office/drawing/2014/main" id="{92467488-4AE4-3545-A9A5-EB0EC135AB10}"/>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9" name="Rectangle 1398">
                <a:extLst>
                  <a:ext uri="{FF2B5EF4-FFF2-40B4-BE49-F238E27FC236}">
                    <a16:creationId xmlns:a16="http://schemas.microsoft.com/office/drawing/2014/main" id="{BF42819D-8FFF-B643-8E28-F407DE91CC16}"/>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00" name="Rectangle 1399">
                <a:extLst>
                  <a:ext uri="{FF2B5EF4-FFF2-40B4-BE49-F238E27FC236}">
                    <a16:creationId xmlns:a16="http://schemas.microsoft.com/office/drawing/2014/main" id="{37FC706D-DDC2-6F43-BD84-4A7D0926F15E}"/>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Rectangle 1400">
                <a:extLst>
                  <a:ext uri="{FF2B5EF4-FFF2-40B4-BE49-F238E27FC236}">
                    <a16:creationId xmlns:a16="http://schemas.microsoft.com/office/drawing/2014/main" id="{D0569402-4C92-8648-BB76-9AF4B1A7C7F4}"/>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Rectangle 1401">
                <a:extLst>
                  <a:ext uri="{FF2B5EF4-FFF2-40B4-BE49-F238E27FC236}">
                    <a16:creationId xmlns:a16="http://schemas.microsoft.com/office/drawing/2014/main" id="{5BF2FB63-5D2A-7F43-9DEF-9A26C518DF6C}"/>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Rectangle 1402">
                <a:extLst>
                  <a:ext uri="{FF2B5EF4-FFF2-40B4-BE49-F238E27FC236}">
                    <a16:creationId xmlns:a16="http://schemas.microsoft.com/office/drawing/2014/main" id="{6467F54C-A82B-354B-90B4-8B9358DB1DD0}"/>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Rectangle 1403">
                <a:extLst>
                  <a:ext uri="{FF2B5EF4-FFF2-40B4-BE49-F238E27FC236}">
                    <a16:creationId xmlns:a16="http://schemas.microsoft.com/office/drawing/2014/main" id="{80BB4052-E786-BE46-B859-9691400E9B6F}"/>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05" name="Rectangle 1404">
                <a:extLst>
                  <a:ext uri="{FF2B5EF4-FFF2-40B4-BE49-F238E27FC236}">
                    <a16:creationId xmlns:a16="http://schemas.microsoft.com/office/drawing/2014/main" id="{509D5E75-828E-DE40-B39D-5EF8279E78E0}"/>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Rectangle 1405">
                <a:extLst>
                  <a:ext uri="{FF2B5EF4-FFF2-40B4-BE49-F238E27FC236}">
                    <a16:creationId xmlns:a16="http://schemas.microsoft.com/office/drawing/2014/main" id="{6C8FC56B-DE36-D042-8587-2641D93635F6}"/>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7" name="Rectangle 1406">
                <a:extLst>
                  <a:ext uri="{FF2B5EF4-FFF2-40B4-BE49-F238E27FC236}">
                    <a16:creationId xmlns:a16="http://schemas.microsoft.com/office/drawing/2014/main" id="{3B98A1A7-A0E2-7148-BA62-04ED1D28B440}"/>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8" name="Rectangle 1407">
                <a:extLst>
                  <a:ext uri="{FF2B5EF4-FFF2-40B4-BE49-F238E27FC236}">
                    <a16:creationId xmlns:a16="http://schemas.microsoft.com/office/drawing/2014/main" id="{0A26A5E1-DC00-BF4B-8A37-F435FE3174F8}"/>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9" name="Rectangle 1408">
                <a:extLst>
                  <a:ext uri="{FF2B5EF4-FFF2-40B4-BE49-F238E27FC236}">
                    <a16:creationId xmlns:a16="http://schemas.microsoft.com/office/drawing/2014/main" id="{16018021-97C8-5C4D-9C9F-2084AEFF2414}"/>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Rectangle 1409">
                <a:extLst>
                  <a:ext uri="{FF2B5EF4-FFF2-40B4-BE49-F238E27FC236}">
                    <a16:creationId xmlns:a16="http://schemas.microsoft.com/office/drawing/2014/main" id="{511199BF-304C-3044-8671-550B7D767171}"/>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1" name="Rectangle 1410">
                <a:extLst>
                  <a:ext uri="{FF2B5EF4-FFF2-40B4-BE49-F238E27FC236}">
                    <a16:creationId xmlns:a16="http://schemas.microsoft.com/office/drawing/2014/main" id="{92557803-9482-3F47-BBF2-A32C5A5CA9DE}"/>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2" name="Rectangle 1411">
                <a:extLst>
                  <a:ext uri="{FF2B5EF4-FFF2-40B4-BE49-F238E27FC236}">
                    <a16:creationId xmlns:a16="http://schemas.microsoft.com/office/drawing/2014/main" id="{233FB9C2-9D12-6841-AABC-F9E390DCB7E5}"/>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3" name="Group 1412">
              <a:extLst>
                <a:ext uri="{FF2B5EF4-FFF2-40B4-BE49-F238E27FC236}">
                  <a16:creationId xmlns:a16="http://schemas.microsoft.com/office/drawing/2014/main" id="{03F736C3-79D1-1440-B46D-5D29843C292C}"/>
                </a:ext>
              </a:extLst>
            </p:cNvPr>
            <p:cNvGrpSpPr/>
            <p:nvPr/>
          </p:nvGrpSpPr>
          <p:grpSpPr>
            <a:xfrm>
              <a:off x="5759823" y="2182233"/>
              <a:ext cx="2827415" cy="2263967"/>
              <a:chOff x="0" y="2182233"/>
              <a:chExt cx="2827415" cy="2263967"/>
            </a:xfrm>
          </p:grpSpPr>
          <p:sp>
            <p:nvSpPr>
              <p:cNvPr id="1414" name="Rectangle 1413">
                <a:extLst>
                  <a:ext uri="{FF2B5EF4-FFF2-40B4-BE49-F238E27FC236}">
                    <a16:creationId xmlns:a16="http://schemas.microsoft.com/office/drawing/2014/main" id="{5C98D077-B483-EE4A-B73B-ADB4E38F142B}"/>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15" name="Rectangle 1414">
                <a:extLst>
                  <a:ext uri="{FF2B5EF4-FFF2-40B4-BE49-F238E27FC236}">
                    <a16:creationId xmlns:a16="http://schemas.microsoft.com/office/drawing/2014/main" id="{E92B88C1-F963-1F46-9D44-053372B1738B}"/>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6" name="Rectangle 1415">
                <a:extLst>
                  <a:ext uri="{FF2B5EF4-FFF2-40B4-BE49-F238E27FC236}">
                    <a16:creationId xmlns:a16="http://schemas.microsoft.com/office/drawing/2014/main" id="{35CA78E6-9C36-E444-BF56-30383B40A6FF}"/>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Rectangle 1416">
                <a:extLst>
                  <a:ext uri="{FF2B5EF4-FFF2-40B4-BE49-F238E27FC236}">
                    <a16:creationId xmlns:a16="http://schemas.microsoft.com/office/drawing/2014/main" id="{3B175580-AF77-A647-BE5A-FA54A6520C9D}"/>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18" name="Rectangle 1417">
                <a:extLst>
                  <a:ext uri="{FF2B5EF4-FFF2-40B4-BE49-F238E27FC236}">
                    <a16:creationId xmlns:a16="http://schemas.microsoft.com/office/drawing/2014/main" id="{1BEF8273-3E9F-584B-A95C-767745A27DFD}"/>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Rectangle 1418">
                <a:extLst>
                  <a:ext uri="{FF2B5EF4-FFF2-40B4-BE49-F238E27FC236}">
                    <a16:creationId xmlns:a16="http://schemas.microsoft.com/office/drawing/2014/main" id="{AED5764C-1F6F-2146-BDD9-30DC2D61B5E4}"/>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Rectangle 1419">
                <a:extLst>
                  <a:ext uri="{FF2B5EF4-FFF2-40B4-BE49-F238E27FC236}">
                    <a16:creationId xmlns:a16="http://schemas.microsoft.com/office/drawing/2014/main" id="{20D333F6-6C6E-2D47-87C8-6A3FB081D675}"/>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21" name="Rectangle 1420">
                <a:extLst>
                  <a:ext uri="{FF2B5EF4-FFF2-40B4-BE49-F238E27FC236}">
                    <a16:creationId xmlns:a16="http://schemas.microsoft.com/office/drawing/2014/main" id="{07349FDF-A9E6-7E49-867D-1EDC29F5D46B}"/>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Rectangle 1421">
                <a:extLst>
                  <a:ext uri="{FF2B5EF4-FFF2-40B4-BE49-F238E27FC236}">
                    <a16:creationId xmlns:a16="http://schemas.microsoft.com/office/drawing/2014/main" id="{DC6D342D-07FE-194E-9BCF-955FD5F7F56C}"/>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Rectangle 1422">
                <a:extLst>
                  <a:ext uri="{FF2B5EF4-FFF2-40B4-BE49-F238E27FC236}">
                    <a16:creationId xmlns:a16="http://schemas.microsoft.com/office/drawing/2014/main" id="{235FE16A-2978-3646-A275-CF6DB94DACA4}"/>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Rectangle 1423">
                <a:extLst>
                  <a:ext uri="{FF2B5EF4-FFF2-40B4-BE49-F238E27FC236}">
                    <a16:creationId xmlns:a16="http://schemas.microsoft.com/office/drawing/2014/main" id="{906A31E9-0A92-D743-9620-62065D56D73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25" name="Rectangle 1424">
                <a:extLst>
                  <a:ext uri="{FF2B5EF4-FFF2-40B4-BE49-F238E27FC236}">
                    <a16:creationId xmlns:a16="http://schemas.microsoft.com/office/drawing/2014/main" id="{922A793F-A49E-2D4D-8E91-CAF45BB8EDB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6" name="Rectangle 1425">
                <a:extLst>
                  <a:ext uri="{FF2B5EF4-FFF2-40B4-BE49-F238E27FC236}">
                    <a16:creationId xmlns:a16="http://schemas.microsoft.com/office/drawing/2014/main" id="{4EC39E4B-68F1-D44D-AA38-9EB53A8A15FF}"/>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7" name="Rectangle 1426">
                <a:extLst>
                  <a:ext uri="{FF2B5EF4-FFF2-40B4-BE49-F238E27FC236}">
                    <a16:creationId xmlns:a16="http://schemas.microsoft.com/office/drawing/2014/main" id="{4F18F74A-AB7E-0943-A582-199B9E070F0A}"/>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28" name="Rectangle 1427">
                <a:extLst>
                  <a:ext uri="{FF2B5EF4-FFF2-40B4-BE49-F238E27FC236}">
                    <a16:creationId xmlns:a16="http://schemas.microsoft.com/office/drawing/2014/main" id="{B7A779C8-7489-6144-9D76-1CD1AFCCD0C1}"/>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9" name="Rectangle 1428">
                <a:extLst>
                  <a:ext uri="{FF2B5EF4-FFF2-40B4-BE49-F238E27FC236}">
                    <a16:creationId xmlns:a16="http://schemas.microsoft.com/office/drawing/2014/main" id="{5E6D7B4B-40B0-4D47-B4FE-F146694D9B1E}"/>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0" name="Rectangle 1429">
                <a:extLst>
                  <a:ext uri="{FF2B5EF4-FFF2-40B4-BE49-F238E27FC236}">
                    <a16:creationId xmlns:a16="http://schemas.microsoft.com/office/drawing/2014/main" id="{10319388-5AE9-F247-AB14-93DA16846145}"/>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1" name="Rectangle 1430">
                <a:extLst>
                  <a:ext uri="{FF2B5EF4-FFF2-40B4-BE49-F238E27FC236}">
                    <a16:creationId xmlns:a16="http://schemas.microsoft.com/office/drawing/2014/main" id="{FA1AD4C4-5D18-6648-A939-3A1707F60F5F}"/>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2" name="Rectangle 1431">
                <a:extLst>
                  <a:ext uri="{FF2B5EF4-FFF2-40B4-BE49-F238E27FC236}">
                    <a16:creationId xmlns:a16="http://schemas.microsoft.com/office/drawing/2014/main" id="{2CAA76FB-6CF3-C84A-80BE-25E4C3E568D7}"/>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 name="Rectangle 1432">
                <a:extLst>
                  <a:ext uri="{FF2B5EF4-FFF2-40B4-BE49-F238E27FC236}">
                    <a16:creationId xmlns:a16="http://schemas.microsoft.com/office/drawing/2014/main" id="{028FABC8-53FA-434F-86D1-EAD04AE30E08}"/>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 name="Rectangle 1433">
                <a:extLst>
                  <a:ext uri="{FF2B5EF4-FFF2-40B4-BE49-F238E27FC236}">
                    <a16:creationId xmlns:a16="http://schemas.microsoft.com/office/drawing/2014/main" id="{EB7AF435-C72F-D544-96AB-1A7D9E271F3C}"/>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 name="Rectangle 1434">
                <a:extLst>
                  <a:ext uri="{FF2B5EF4-FFF2-40B4-BE49-F238E27FC236}">
                    <a16:creationId xmlns:a16="http://schemas.microsoft.com/office/drawing/2014/main" id="{EAA467B4-79FE-B84A-9835-3A7A7930AD50}"/>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 name="Rectangle 1435">
                <a:extLst>
                  <a:ext uri="{FF2B5EF4-FFF2-40B4-BE49-F238E27FC236}">
                    <a16:creationId xmlns:a16="http://schemas.microsoft.com/office/drawing/2014/main" id="{4ECF3585-12F9-924C-B7C3-AA9FBC0A7165}"/>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7" name="Rectangle 1436">
                <a:extLst>
                  <a:ext uri="{FF2B5EF4-FFF2-40B4-BE49-F238E27FC236}">
                    <a16:creationId xmlns:a16="http://schemas.microsoft.com/office/drawing/2014/main" id="{E333081C-402B-5741-B377-E8A02A8C361E}"/>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 name="Rectangle 1437">
                <a:extLst>
                  <a:ext uri="{FF2B5EF4-FFF2-40B4-BE49-F238E27FC236}">
                    <a16:creationId xmlns:a16="http://schemas.microsoft.com/office/drawing/2014/main" id="{D8E763B9-96B8-0E42-8395-612D0FA2A4A5}"/>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Rectangle 1438">
                <a:extLst>
                  <a:ext uri="{FF2B5EF4-FFF2-40B4-BE49-F238E27FC236}">
                    <a16:creationId xmlns:a16="http://schemas.microsoft.com/office/drawing/2014/main" id="{88FAE399-D3A4-F242-A377-27B17078B89E}"/>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40" name="Rectangle 1439">
                <a:extLst>
                  <a:ext uri="{FF2B5EF4-FFF2-40B4-BE49-F238E27FC236}">
                    <a16:creationId xmlns:a16="http://schemas.microsoft.com/office/drawing/2014/main" id="{7C52741E-9EBA-8D4E-8042-CDD0FF0D55DD}"/>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Rectangle 1440">
                <a:extLst>
                  <a:ext uri="{FF2B5EF4-FFF2-40B4-BE49-F238E27FC236}">
                    <a16:creationId xmlns:a16="http://schemas.microsoft.com/office/drawing/2014/main" id="{41B28DB6-52FC-7345-99EA-43E4D3703F1D}"/>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Rectangle 1441">
                <a:extLst>
                  <a:ext uri="{FF2B5EF4-FFF2-40B4-BE49-F238E27FC236}">
                    <a16:creationId xmlns:a16="http://schemas.microsoft.com/office/drawing/2014/main" id="{81AF7F04-4ED9-F243-8A05-2656F2BC3402}"/>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43" name="Rectangle 1442">
                <a:extLst>
                  <a:ext uri="{FF2B5EF4-FFF2-40B4-BE49-F238E27FC236}">
                    <a16:creationId xmlns:a16="http://schemas.microsoft.com/office/drawing/2014/main" id="{12CCF238-16F9-8741-A584-74797543800B}"/>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Rectangle 1443">
                <a:extLst>
                  <a:ext uri="{FF2B5EF4-FFF2-40B4-BE49-F238E27FC236}">
                    <a16:creationId xmlns:a16="http://schemas.microsoft.com/office/drawing/2014/main" id="{65490231-67C3-6645-9AA4-873EA5DBD2CB}"/>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5" name="Rectangle 1444">
                <a:extLst>
                  <a:ext uri="{FF2B5EF4-FFF2-40B4-BE49-F238E27FC236}">
                    <a16:creationId xmlns:a16="http://schemas.microsoft.com/office/drawing/2014/main" id="{16556077-938A-2845-B726-B04E247B26A7}"/>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46" name="Rectangle 1445">
                <a:extLst>
                  <a:ext uri="{FF2B5EF4-FFF2-40B4-BE49-F238E27FC236}">
                    <a16:creationId xmlns:a16="http://schemas.microsoft.com/office/drawing/2014/main" id="{9B46F126-3E0C-CD42-B36F-48DF4CCE0841}"/>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7" name="Rectangle 1446">
                <a:extLst>
                  <a:ext uri="{FF2B5EF4-FFF2-40B4-BE49-F238E27FC236}">
                    <a16:creationId xmlns:a16="http://schemas.microsoft.com/office/drawing/2014/main" id="{37FC6DC7-1931-DF46-A22E-A8AEAC137818}"/>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48" name="Rectangle 1447">
                <a:extLst>
                  <a:ext uri="{FF2B5EF4-FFF2-40B4-BE49-F238E27FC236}">
                    <a16:creationId xmlns:a16="http://schemas.microsoft.com/office/drawing/2014/main" id="{2FA9328F-FB8B-8345-9B7A-EA32ADDE3DCF}"/>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9" name="Rectangle 1448">
                <a:extLst>
                  <a:ext uri="{FF2B5EF4-FFF2-40B4-BE49-F238E27FC236}">
                    <a16:creationId xmlns:a16="http://schemas.microsoft.com/office/drawing/2014/main" id="{1EC6D15F-BB91-0248-9D14-4AF0C2725C97}"/>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0" name="Rectangle 1449">
                <a:extLst>
                  <a:ext uri="{FF2B5EF4-FFF2-40B4-BE49-F238E27FC236}">
                    <a16:creationId xmlns:a16="http://schemas.microsoft.com/office/drawing/2014/main" id="{385A12F8-0383-2B42-AC03-2CA00C758532}"/>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1" name="Rectangle 1450">
                <a:extLst>
                  <a:ext uri="{FF2B5EF4-FFF2-40B4-BE49-F238E27FC236}">
                    <a16:creationId xmlns:a16="http://schemas.microsoft.com/office/drawing/2014/main" id="{6DC4305D-7A40-F640-AD0C-F5F8350B5E0C}"/>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2" name="Rectangle 1451">
                <a:extLst>
                  <a:ext uri="{FF2B5EF4-FFF2-40B4-BE49-F238E27FC236}">
                    <a16:creationId xmlns:a16="http://schemas.microsoft.com/office/drawing/2014/main" id="{E525C62B-0C4D-7743-A6C5-6D8ECDD622D1}"/>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3" name="Rectangle 1452">
                <a:extLst>
                  <a:ext uri="{FF2B5EF4-FFF2-40B4-BE49-F238E27FC236}">
                    <a16:creationId xmlns:a16="http://schemas.microsoft.com/office/drawing/2014/main" id="{F61A2BD5-31EF-8B48-A0BD-D1D3E72854A6}"/>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 name="Rectangle 1453">
                <a:extLst>
                  <a:ext uri="{FF2B5EF4-FFF2-40B4-BE49-F238E27FC236}">
                    <a16:creationId xmlns:a16="http://schemas.microsoft.com/office/drawing/2014/main" id="{05D5E14D-F4C1-A947-8A25-CF08E68CB2CD}"/>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5" name="Rectangle 1454">
                <a:extLst>
                  <a:ext uri="{FF2B5EF4-FFF2-40B4-BE49-F238E27FC236}">
                    <a16:creationId xmlns:a16="http://schemas.microsoft.com/office/drawing/2014/main" id="{47D69BC0-D075-1448-8E67-5608110B3A6E}"/>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6" name="Rectangle 1455">
                <a:extLst>
                  <a:ext uri="{FF2B5EF4-FFF2-40B4-BE49-F238E27FC236}">
                    <a16:creationId xmlns:a16="http://schemas.microsoft.com/office/drawing/2014/main" id="{627E8356-CD92-8F4E-A084-EE88503F7E8D}"/>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7" name="Rectangle 1456">
                <a:extLst>
                  <a:ext uri="{FF2B5EF4-FFF2-40B4-BE49-F238E27FC236}">
                    <a16:creationId xmlns:a16="http://schemas.microsoft.com/office/drawing/2014/main" id="{FCF09EEC-DA94-DE4B-A49B-17B253A71F65}"/>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8" name="Rectangle 1457">
                <a:extLst>
                  <a:ext uri="{FF2B5EF4-FFF2-40B4-BE49-F238E27FC236}">
                    <a16:creationId xmlns:a16="http://schemas.microsoft.com/office/drawing/2014/main" id="{A6E5921D-F958-324F-9F22-E1B69D9F9319}"/>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9" name="Rectangle 1458">
                <a:extLst>
                  <a:ext uri="{FF2B5EF4-FFF2-40B4-BE49-F238E27FC236}">
                    <a16:creationId xmlns:a16="http://schemas.microsoft.com/office/drawing/2014/main" id="{C8F14568-66A3-3B49-8773-497F957F00FA}"/>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60" name="Rectangle 1459">
                <a:extLst>
                  <a:ext uri="{FF2B5EF4-FFF2-40B4-BE49-F238E27FC236}">
                    <a16:creationId xmlns:a16="http://schemas.microsoft.com/office/drawing/2014/main" id="{BECB1EA8-BE40-D242-B503-09F47A9B5EA1}"/>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1" name="Rectangle 1460">
                <a:extLst>
                  <a:ext uri="{FF2B5EF4-FFF2-40B4-BE49-F238E27FC236}">
                    <a16:creationId xmlns:a16="http://schemas.microsoft.com/office/drawing/2014/main" id="{41B25A47-F5BC-8648-9B56-9B91646227F7}"/>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 name="Rectangle 1461">
                <a:extLst>
                  <a:ext uri="{FF2B5EF4-FFF2-40B4-BE49-F238E27FC236}">
                    <a16:creationId xmlns:a16="http://schemas.microsoft.com/office/drawing/2014/main" id="{D3D0DF91-4F68-504B-9BDC-7A014C1067AF}"/>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3" name="Rectangle 1462">
                <a:extLst>
                  <a:ext uri="{FF2B5EF4-FFF2-40B4-BE49-F238E27FC236}">
                    <a16:creationId xmlns:a16="http://schemas.microsoft.com/office/drawing/2014/main" id="{03BD711C-5F8C-394B-B6AD-E83D1AC4F94B}"/>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4" name="Rectangle 1463">
                <a:extLst>
                  <a:ext uri="{FF2B5EF4-FFF2-40B4-BE49-F238E27FC236}">
                    <a16:creationId xmlns:a16="http://schemas.microsoft.com/office/drawing/2014/main" id="{6C595CBA-6941-6248-9A17-D96B0504CE39}"/>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65" name="Rectangle 1464">
                <a:extLst>
                  <a:ext uri="{FF2B5EF4-FFF2-40B4-BE49-F238E27FC236}">
                    <a16:creationId xmlns:a16="http://schemas.microsoft.com/office/drawing/2014/main" id="{CD98B2CB-1F78-6A45-96DD-183560B63033}"/>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6" name="Rectangle 1465">
                <a:extLst>
                  <a:ext uri="{FF2B5EF4-FFF2-40B4-BE49-F238E27FC236}">
                    <a16:creationId xmlns:a16="http://schemas.microsoft.com/office/drawing/2014/main" id="{073412D6-42E5-BB48-B73D-094AB77BC3D3}"/>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7" name="Rectangle 1466">
                <a:extLst>
                  <a:ext uri="{FF2B5EF4-FFF2-40B4-BE49-F238E27FC236}">
                    <a16:creationId xmlns:a16="http://schemas.microsoft.com/office/drawing/2014/main" id="{0781917A-B65F-A749-89AA-A93410D688D2}"/>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68" name="Rectangle 1467">
                <a:extLst>
                  <a:ext uri="{FF2B5EF4-FFF2-40B4-BE49-F238E27FC236}">
                    <a16:creationId xmlns:a16="http://schemas.microsoft.com/office/drawing/2014/main" id="{1CD112F9-700A-DD40-9A0E-5C59B9706452}"/>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9" name="Rectangle 1468">
                <a:extLst>
                  <a:ext uri="{FF2B5EF4-FFF2-40B4-BE49-F238E27FC236}">
                    <a16:creationId xmlns:a16="http://schemas.microsoft.com/office/drawing/2014/main" id="{31E9B661-754A-4344-A13B-582E70C59F34}"/>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70" name="Rectangle 1469">
                <a:extLst>
                  <a:ext uri="{FF2B5EF4-FFF2-40B4-BE49-F238E27FC236}">
                    <a16:creationId xmlns:a16="http://schemas.microsoft.com/office/drawing/2014/main" id="{19526FFF-18DC-8643-94AE-2AB472118F2B}"/>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1" name="Rectangle 1470">
                <a:extLst>
                  <a:ext uri="{FF2B5EF4-FFF2-40B4-BE49-F238E27FC236}">
                    <a16:creationId xmlns:a16="http://schemas.microsoft.com/office/drawing/2014/main" id="{51B9FA58-C62B-3D40-9797-604AC6D7F4DA}"/>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2" name="Rectangle 1471">
                <a:extLst>
                  <a:ext uri="{FF2B5EF4-FFF2-40B4-BE49-F238E27FC236}">
                    <a16:creationId xmlns:a16="http://schemas.microsoft.com/office/drawing/2014/main" id="{D131F6FA-A9D6-3440-BAB8-EE78355AC1E0}"/>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Rectangle 1472">
                <a:extLst>
                  <a:ext uri="{FF2B5EF4-FFF2-40B4-BE49-F238E27FC236}">
                    <a16:creationId xmlns:a16="http://schemas.microsoft.com/office/drawing/2014/main" id="{75B9C45F-BDE2-FD4E-A519-D8062B42BCE8}"/>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74" name="Rectangle 1473">
                <a:extLst>
                  <a:ext uri="{FF2B5EF4-FFF2-40B4-BE49-F238E27FC236}">
                    <a16:creationId xmlns:a16="http://schemas.microsoft.com/office/drawing/2014/main" id="{8F4A35B5-4400-EB40-9D8B-4F884B71E2CD}"/>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Rectangle 1474">
                <a:extLst>
                  <a:ext uri="{FF2B5EF4-FFF2-40B4-BE49-F238E27FC236}">
                    <a16:creationId xmlns:a16="http://schemas.microsoft.com/office/drawing/2014/main" id="{741D047F-827B-9646-80DA-7F69B1825C08}"/>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Rectangle 1475">
                <a:extLst>
                  <a:ext uri="{FF2B5EF4-FFF2-40B4-BE49-F238E27FC236}">
                    <a16:creationId xmlns:a16="http://schemas.microsoft.com/office/drawing/2014/main" id="{A63AA662-9AB3-0649-8397-4834C92EB803}"/>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77" name="Rectangle 1476">
                <a:extLst>
                  <a:ext uri="{FF2B5EF4-FFF2-40B4-BE49-F238E27FC236}">
                    <a16:creationId xmlns:a16="http://schemas.microsoft.com/office/drawing/2014/main" id="{CD5E26E1-619A-E241-B4C2-C00CAC9315E6}"/>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Rectangle 1477">
                <a:extLst>
                  <a:ext uri="{FF2B5EF4-FFF2-40B4-BE49-F238E27FC236}">
                    <a16:creationId xmlns:a16="http://schemas.microsoft.com/office/drawing/2014/main" id="{10997E6D-9058-6C43-89B8-54F130C61A07}"/>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Rectangle 1478">
                <a:extLst>
                  <a:ext uri="{FF2B5EF4-FFF2-40B4-BE49-F238E27FC236}">
                    <a16:creationId xmlns:a16="http://schemas.microsoft.com/office/drawing/2014/main" id="{1DA36218-2A29-8B48-A2F6-D334D81B01E8}"/>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Rectangle 1479">
                <a:extLst>
                  <a:ext uri="{FF2B5EF4-FFF2-40B4-BE49-F238E27FC236}">
                    <a16:creationId xmlns:a16="http://schemas.microsoft.com/office/drawing/2014/main" id="{55C70E98-F6E1-E54F-BB08-02564E594EC5}"/>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Rectangle 1480">
                <a:extLst>
                  <a:ext uri="{FF2B5EF4-FFF2-40B4-BE49-F238E27FC236}">
                    <a16:creationId xmlns:a16="http://schemas.microsoft.com/office/drawing/2014/main" id="{221595C9-9C8D-9444-B01F-A042A2EC95DF}"/>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2" name="Rectangle 1481">
                <a:extLst>
                  <a:ext uri="{FF2B5EF4-FFF2-40B4-BE49-F238E27FC236}">
                    <a16:creationId xmlns:a16="http://schemas.microsoft.com/office/drawing/2014/main" id="{8FB21203-FA89-BC48-9EE1-51FCE670CB63}"/>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3" name="Rectangle 1482">
                <a:extLst>
                  <a:ext uri="{FF2B5EF4-FFF2-40B4-BE49-F238E27FC236}">
                    <a16:creationId xmlns:a16="http://schemas.microsoft.com/office/drawing/2014/main" id="{D171498F-0DAE-4844-BADB-5263BC8D6B27}"/>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 name="Rectangle 1483">
                <a:extLst>
                  <a:ext uri="{FF2B5EF4-FFF2-40B4-BE49-F238E27FC236}">
                    <a16:creationId xmlns:a16="http://schemas.microsoft.com/office/drawing/2014/main" id="{0CA0112D-278C-8E42-8E5F-3677D651B69D}"/>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85" name="Rectangle 1484">
                <a:extLst>
                  <a:ext uri="{FF2B5EF4-FFF2-40B4-BE49-F238E27FC236}">
                    <a16:creationId xmlns:a16="http://schemas.microsoft.com/office/drawing/2014/main" id="{40C7DEF2-DCD0-DF40-8C3F-D009D465FB4C}"/>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6" name="Rectangle 1485">
                <a:extLst>
                  <a:ext uri="{FF2B5EF4-FFF2-40B4-BE49-F238E27FC236}">
                    <a16:creationId xmlns:a16="http://schemas.microsoft.com/office/drawing/2014/main" id="{53F32A96-234E-CD45-868C-203D4DC59CD8}"/>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7" name="Rectangle 1486">
                <a:extLst>
                  <a:ext uri="{FF2B5EF4-FFF2-40B4-BE49-F238E27FC236}">
                    <a16:creationId xmlns:a16="http://schemas.microsoft.com/office/drawing/2014/main" id="{13B14236-8AB4-4444-8285-34650F23A15B}"/>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88" name="Rectangle 1487">
                <a:extLst>
                  <a:ext uri="{FF2B5EF4-FFF2-40B4-BE49-F238E27FC236}">
                    <a16:creationId xmlns:a16="http://schemas.microsoft.com/office/drawing/2014/main" id="{4712E9F2-3404-AC4F-B70A-8D697CCCE435}"/>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9" name="Rectangle 1488">
                <a:extLst>
                  <a:ext uri="{FF2B5EF4-FFF2-40B4-BE49-F238E27FC236}">
                    <a16:creationId xmlns:a16="http://schemas.microsoft.com/office/drawing/2014/main" id="{7F60278E-9EFB-FE42-9766-22CEDED0FD71}"/>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90" name="Rectangle 1489">
                <a:extLst>
                  <a:ext uri="{FF2B5EF4-FFF2-40B4-BE49-F238E27FC236}">
                    <a16:creationId xmlns:a16="http://schemas.microsoft.com/office/drawing/2014/main" id="{944D3C27-DDB6-8647-AF00-84919492F2BC}"/>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1" name="Rectangle 1490">
                <a:extLst>
                  <a:ext uri="{FF2B5EF4-FFF2-40B4-BE49-F238E27FC236}">
                    <a16:creationId xmlns:a16="http://schemas.microsoft.com/office/drawing/2014/main" id="{281601B4-8FDB-C44C-8135-8588B4C17E2D}"/>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492" name="Rectangle 1491">
                <a:extLst>
                  <a:ext uri="{FF2B5EF4-FFF2-40B4-BE49-F238E27FC236}">
                    <a16:creationId xmlns:a16="http://schemas.microsoft.com/office/drawing/2014/main" id="{14E6D801-A12C-0340-B667-DFA7F1AB4E6A}"/>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3" name="Rectangle 1492">
                <a:extLst>
                  <a:ext uri="{FF2B5EF4-FFF2-40B4-BE49-F238E27FC236}">
                    <a16:creationId xmlns:a16="http://schemas.microsoft.com/office/drawing/2014/main" id="{5501499F-A933-584B-8C7C-8049E1170A85}"/>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4" name="Rectangle 1493">
                <a:extLst>
                  <a:ext uri="{FF2B5EF4-FFF2-40B4-BE49-F238E27FC236}">
                    <a16:creationId xmlns:a16="http://schemas.microsoft.com/office/drawing/2014/main" id="{F645223B-43CC-464E-873C-63F09D041B9D}"/>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5" name="Rectangle 1494">
                <a:extLst>
                  <a:ext uri="{FF2B5EF4-FFF2-40B4-BE49-F238E27FC236}">
                    <a16:creationId xmlns:a16="http://schemas.microsoft.com/office/drawing/2014/main" id="{1620CA0A-66AD-DC4D-9DB6-70147914F895}"/>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6" name="Rectangle 1495">
                <a:extLst>
                  <a:ext uri="{FF2B5EF4-FFF2-40B4-BE49-F238E27FC236}">
                    <a16:creationId xmlns:a16="http://schemas.microsoft.com/office/drawing/2014/main" id="{66CB588B-22FD-3F45-89DC-6FC1D80C795F}"/>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7" name="Rectangle 1496">
                <a:extLst>
                  <a:ext uri="{FF2B5EF4-FFF2-40B4-BE49-F238E27FC236}">
                    <a16:creationId xmlns:a16="http://schemas.microsoft.com/office/drawing/2014/main" id="{E2696A0E-5153-3A4E-AC7C-6EDC1A474617}"/>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8" name="Rectangle 1497">
                <a:extLst>
                  <a:ext uri="{FF2B5EF4-FFF2-40B4-BE49-F238E27FC236}">
                    <a16:creationId xmlns:a16="http://schemas.microsoft.com/office/drawing/2014/main" id="{AAAA59EF-CC5E-A743-BE01-7772FCFF3B75}"/>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9" name="Rectangle 1498">
                <a:extLst>
                  <a:ext uri="{FF2B5EF4-FFF2-40B4-BE49-F238E27FC236}">
                    <a16:creationId xmlns:a16="http://schemas.microsoft.com/office/drawing/2014/main" id="{4E8B72A0-28C4-5A45-8B8A-1B8BBB6BD051}"/>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0" name="Rectangle 1499">
                <a:extLst>
                  <a:ext uri="{FF2B5EF4-FFF2-40B4-BE49-F238E27FC236}">
                    <a16:creationId xmlns:a16="http://schemas.microsoft.com/office/drawing/2014/main" id="{CD4BA171-9CE5-2B4C-BE0A-A03C720EDDB5}"/>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01" name="Rectangle 1500">
                <a:extLst>
                  <a:ext uri="{FF2B5EF4-FFF2-40B4-BE49-F238E27FC236}">
                    <a16:creationId xmlns:a16="http://schemas.microsoft.com/office/drawing/2014/main" id="{C5223BC0-1DE1-FA49-B778-D42B1CD6ED9A}"/>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2" name="Rectangle 1501">
                <a:extLst>
                  <a:ext uri="{FF2B5EF4-FFF2-40B4-BE49-F238E27FC236}">
                    <a16:creationId xmlns:a16="http://schemas.microsoft.com/office/drawing/2014/main" id="{73DB1E8C-11AF-B14E-BF1B-69D386423430}"/>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3" name="Rectangle 1502">
                <a:extLst>
                  <a:ext uri="{FF2B5EF4-FFF2-40B4-BE49-F238E27FC236}">
                    <a16:creationId xmlns:a16="http://schemas.microsoft.com/office/drawing/2014/main" id="{EE0401A3-4E07-3D45-A266-426AB965CD92}"/>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4" name="Rectangle 1503">
                <a:extLst>
                  <a:ext uri="{FF2B5EF4-FFF2-40B4-BE49-F238E27FC236}">
                    <a16:creationId xmlns:a16="http://schemas.microsoft.com/office/drawing/2014/main" id="{5ADBC0C5-822F-944D-966D-F7C6F1844148}"/>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05" name="Rectangle 1504">
                <a:extLst>
                  <a:ext uri="{FF2B5EF4-FFF2-40B4-BE49-F238E27FC236}">
                    <a16:creationId xmlns:a16="http://schemas.microsoft.com/office/drawing/2014/main" id="{A2F7DB91-48BC-764C-B987-D02EB52DC127}"/>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06" name="Rectangle 1505">
                <a:extLst>
                  <a:ext uri="{FF2B5EF4-FFF2-40B4-BE49-F238E27FC236}">
                    <a16:creationId xmlns:a16="http://schemas.microsoft.com/office/drawing/2014/main" id="{DD040200-C6DD-194B-9ED5-F25F10C5F2AA}"/>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7" name="Rectangle 1506">
                <a:extLst>
                  <a:ext uri="{FF2B5EF4-FFF2-40B4-BE49-F238E27FC236}">
                    <a16:creationId xmlns:a16="http://schemas.microsoft.com/office/drawing/2014/main" id="{3BD263FC-0F71-704C-BCDD-339E2219619D}"/>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8" name="Rectangle 1507">
                <a:extLst>
                  <a:ext uri="{FF2B5EF4-FFF2-40B4-BE49-F238E27FC236}">
                    <a16:creationId xmlns:a16="http://schemas.microsoft.com/office/drawing/2014/main" id="{9F8ABD1F-8EF3-874D-BAB6-19C5FC861F9D}"/>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9" name="Rectangle 1508">
                <a:extLst>
                  <a:ext uri="{FF2B5EF4-FFF2-40B4-BE49-F238E27FC236}">
                    <a16:creationId xmlns:a16="http://schemas.microsoft.com/office/drawing/2014/main" id="{9DB216A7-1997-F34A-855C-B634D81F5A7E}"/>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10" name="Rectangle 1509">
                <a:extLst>
                  <a:ext uri="{FF2B5EF4-FFF2-40B4-BE49-F238E27FC236}">
                    <a16:creationId xmlns:a16="http://schemas.microsoft.com/office/drawing/2014/main" id="{30571C1D-450F-B449-9D9B-ABB3B552B5DB}"/>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1" name="Rectangle 1510">
                <a:extLst>
                  <a:ext uri="{FF2B5EF4-FFF2-40B4-BE49-F238E27FC236}">
                    <a16:creationId xmlns:a16="http://schemas.microsoft.com/office/drawing/2014/main" id="{0F331142-2010-7C4F-A3CC-E9E264FF0885}"/>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2" name="Rectangle 1511">
                <a:extLst>
                  <a:ext uri="{FF2B5EF4-FFF2-40B4-BE49-F238E27FC236}">
                    <a16:creationId xmlns:a16="http://schemas.microsoft.com/office/drawing/2014/main" id="{17CE6408-8989-9D42-8F19-DB00C14C54BB}"/>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3" name="Rectangle 1512">
                <a:extLst>
                  <a:ext uri="{FF2B5EF4-FFF2-40B4-BE49-F238E27FC236}">
                    <a16:creationId xmlns:a16="http://schemas.microsoft.com/office/drawing/2014/main" id="{99EB4326-B93D-4047-BD6A-C6F8D569C8E9}"/>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4" name="Rectangle 1513">
                <a:extLst>
                  <a:ext uri="{FF2B5EF4-FFF2-40B4-BE49-F238E27FC236}">
                    <a16:creationId xmlns:a16="http://schemas.microsoft.com/office/drawing/2014/main" id="{96FFEE1B-FAED-EE45-A98E-E6766E9320CE}"/>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5" name="Rectangle 1514">
                <a:extLst>
                  <a:ext uri="{FF2B5EF4-FFF2-40B4-BE49-F238E27FC236}">
                    <a16:creationId xmlns:a16="http://schemas.microsoft.com/office/drawing/2014/main" id="{141D3F11-F9E4-FE4C-95DF-25BC07E44A18}"/>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6" name="Rectangle 1515">
                <a:extLst>
                  <a:ext uri="{FF2B5EF4-FFF2-40B4-BE49-F238E27FC236}">
                    <a16:creationId xmlns:a16="http://schemas.microsoft.com/office/drawing/2014/main" id="{21001EE3-9916-4A49-8A18-E9FD514BE33E}"/>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17" name="Rectangle 1516">
                <a:extLst>
                  <a:ext uri="{FF2B5EF4-FFF2-40B4-BE49-F238E27FC236}">
                    <a16:creationId xmlns:a16="http://schemas.microsoft.com/office/drawing/2014/main" id="{7138CE5B-DC46-F545-BD5A-F5A8F11D2251}"/>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8" name="Rectangle 1517">
                <a:extLst>
                  <a:ext uri="{FF2B5EF4-FFF2-40B4-BE49-F238E27FC236}">
                    <a16:creationId xmlns:a16="http://schemas.microsoft.com/office/drawing/2014/main" id="{183F7C1A-37E7-504A-8888-5F7818C2A9A5}"/>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9" name="Rectangle 1518">
                <a:extLst>
                  <a:ext uri="{FF2B5EF4-FFF2-40B4-BE49-F238E27FC236}">
                    <a16:creationId xmlns:a16="http://schemas.microsoft.com/office/drawing/2014/main" id="{5868E810-121D-9548-BF51-C25C957BEE55}"/>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0" name="Rectangle 1519">
                <a:extLst>
                  <a:ext uri="{FF2B5EF4-FFF2-40B4-BE49-F238E27FC236}">
                    <a16:creationId xmlns:a16="http://schemas.microsoft.com/office/drawing/2014/main" id="{910D0718-05A7-D645-AE38-86D917133347}"/>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21" name="Rectangle 1520">
                <a:extLst>
                  <a:ext uri="{FF2B5EF4-FFF2-40B4-BE49-F238E27FC236}">
                    <a16:creationId xmlns:a16="http://schemas.microsoft.com/office/drawing/2014/main" id="{C8A15F5A-459E-FA4E-A83C-058B596BCFC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2" name="Rectangle 1521">
                <a:extLst>
                  <a:ext uri="{FF2B5EF4-FFF2-40B4-BE49-F238E27FC236}">
                    <a16:creationId xmlns:a16="http://schemas.microsoft.com/office/drawing/2014/main" id="{A6F4C22C-15AA-584E-AD34-134A8D968D5B}"/>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3" name="Rectangle 1522">
                <a:extLst>
                  <a:ext uri="{FF2B5EF4-FFF2-40B4-BE49-F238E27FC236}">
                    <a16:creationId xmlns:a16="http://schemas.microsoft.com/office/drawing/2014/main" id="{20B09B1E-6426-A74B-9522-DF0354E8A78D}"/>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24" name="Rectangle 1523">
                <a:extLst>
                  <a:ext uri="{FF2B5EF4-FFF2-40B4-BE49-F238E27FC236}">
                    <a16:creationId xmlns:a16="http://schemas.microsoft.com/office/drawing/2014/main" id="{E947FE57-CC1D-9D4B-9570-0F71C5B0B0F7}"/>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5" name="Rectangle 1524">
                <a:extLst>
                  <a:ext uri="{FF2B5EF4-FFF2-40B4-BE49-F238E27FC236}">
                    <a16:creationId xmlns:a16="http://schemas.microsoft.com/office/drawing/2014/main" id="{3C0DF652-A4AC-D04D-BDD1-13FEC02A43DD}"/>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6" name="Rectangle 1525">
                <a:extLst>
                  <a:ext uri="{FF2B5EF4-FFF2-40B4-BE49-F238E27FC236}">
                    <a16:creationId xmlns:a16="http://schemas.microsoft.com/office/drawing/2014/main" id="{2ABA030E-DAAE-004F-A4F0-9782E189BA68}"/>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7" name="Rectangle 1526">
                <a:extLst>
                  <a:ext uri="{FF2B5EF4-FFF2-40B4-BE49-F238E27FC236}">
                    <a16:creationId xmlns:a16="http://schemas.microsoft.com/office/drawing/2014/main" id="{BF69BAB8-026D-274E-9740-EA2CFCD4EF87}"/>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8" name="Rectangle 1527">
                <a:extLst>
                  <a:ext uri="{FF2B5EF4-FFF2-40B4-BE49-F238E27FC236}">
                    <a16:creationId xmlns:a16="http://schemas.microsoft.com/office/drawing/2014/main" id="{397B0243-E1D9-F947-B622-0EEACA4916CF}"/>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9" name="Rectangle 1528">
                <a:extLst>
                  <a:ext uri="{FF2B5EF4-FFF2-40B4-BE49-F238E27FC236}">
                    <a16:creationId xmlns:a16="http://schemas.microsoft.com/office/drawing/2014/main" id="{108DABCF-FAAC-3D4D-B2A6-C2F244A2356A}"/>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0" name="Rectangle 1529">
                <a:extLst>
                  <a:ext uri="{FF2B5EF4-FFF2-40B4-BE49-F238E27FC236}">
                    <a16:creationId xmlns:a16="http://schemas.microsoft.com/office/drawing/2014/main" id="{12DEBC94-C55E-DB43-81A7-90E83C9629C6}"/>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1" name="Rectangle 1530">
                <a:extLst>
                  <a:ext uri="{FF2B5EF4-FFF2-40B4-BE49-F238E27FC236}">
                    <a16:creationId xmlns:a16="http://schemas.microsoft.com/office/drawing/2014/main" id="{E0772E26-788E-BC4A-B8D5-2E40C1A0AE6D}"/>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2" name="Rectangle 1531">
                <a:extLst>
                  <a:ext uri="{FF2B5EF4-FFF2-40B4-BE49-F238E27FC236}">
                    <a16:creationId xmlns:a16="http://schemas.microsoft.com/office/drawing/2014/main" id="{856685A0-20B5-8C4A-90DA-F87186C6171A}"/>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3" name="Rectangle 1532">
                <a:extLst>
                  <a:ext uri="{FF2B5EF4-FFF2-40B4-BE49-F238E27FC236}">
                    <a16:creationId xmlns:a16="http://schemas.microsoft.com/office/drawing/2014/main" id="{B7E4D6CE-A612-6D4C-8CF3-B62EDF76D396}"/>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4" name="Rectangle 1533">
                <a:extLst>
                  <a:ext uri="{FF2B5EF4-FFF2-40B4-BE49-F238E27FC236}">
                    <a16:creationId xmlns:a16="http://schemas.microsoft.com/office/drawing/2014/main" id="{D12F1522-A9FA-D54B-AEB8-50A54C4E378C}"/>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5" name="Rectangle 1534">
                <a:extLst>
                  <a:ext uri="{FF2B5EF4-FFF2-40B4-BE49-F238E27FC236}">
                    <a16:creationId xmlns:a16="http://schemas.microsoft.com/office/drawing/2014/main" id="{DC935A07-43F7-EF46-B98E-17FC490C8AEC}"/>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 name="Rectangle 1535">
                <a:extLst>
                  <a:ext uri="{FF2B5EF4-FFF2-40B4-BE49-F238E27FC236}">
                    <a16:creationId xmlns:a16="http://schemas.microsoft.com/office/drawing/2014/main" id="{61F8E9C5-365E-B541-BD87-B09E2979F61E}"/>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37" name="Rectangle 1536">
                <a:extLst>
                  <a:ext uri="{FF2B5EF4-FFF2-40B4-BE49-F238E27FC236}">
                    <a16:creationId xmlns:a16="http://schemas.microsoft.com/office/drawing/2014/main" id="{C78C7D90-E3A4-E94A-89AC-75FE036F5817}"/>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 name="Rectangle 1537">
                <a:extLst>
                  <a:ext uri="{FF2B5EF4-FFF2-40B4-BE49-F238E27FC236}">
                    <a16:creationId xmlns:a16="http://schemas.microsoft.com/office/drawing/2014/main" id="{A1E0E85F-D1ED-F240-84F5-1AC0BAED8EC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9" name="Rectangle 1538">
                <a:extLst>
                  <a:ext uri="{FF2B5EF4-FFF2-40B4-BE49-F238E27FC236}">
                    <a16:creationId xmlns:a16="http://schemas.microsoft.com/office/drawing/2014/main" id="{ABC59314-F114-0845-BDA8-125180DF3CB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40" name="Rectangle 1539">
                <a:extLst>
                  <a:ext uri="{FF2B5EF4-FFF2-40B4-BE49-F238E27FC236}">
                    <a16:creationId xmlns:a16="http://schemas.microsoft.com/office/drawing/2014/main" id="{A9F951A5-8C92-7E43-B068-8D0891A1FA49}"/>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1" name="Rectangle 1540">
                <a:extLst>
                  <a:ext uri="{FF2B5EF4-FFF2-40B4-BE49-F238E27FC236}">
                    <a16:creationId xmlns:a16="http://schemas.microsoft.com/office/drawing/2014/main" id="{57620C38-C68A-874F-AB4E-87738F0A0120}"/>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 name="Rectangle 1541">
                <a:extLst>
                  <a:ext uri="{FF2B5EF4-FFF2-40B4-BE49-F238E27FC236}">
                    <a16:creationId xmlns:a16="http://schemas.microsoft.com/office/drawing/2014/main" id="{27836827-181C-774B-9661-1D9B94F79D9F}"/>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 name="Rectangle 1542">
                <a:extLst>
                  <a:ext uri="{FF2B5EF4-FFF2-40B4-BE49-F238E27FC236}">
                    <a16:creationId xmlns:a16="http://schemas.microsoft.com/office/drawing/2014/main" id="{84944B88-D56C-1D4F-9985-A40F4179B948}"/>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4" name="Rectangle 1543">
                <a:extLst>
                  <a:ext uri="{FF2B5EF4-FFF2-40B4-BE49-F238E27FC236}">
                    <a16:creationId xmlns:a16="http://schemas.microsoft.com/office/drawing/2014/main" id="{41997109-F3B8-8146-87B8-4CC329AFBB8F}"/>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5" name="Rectangle 1544">
                <a:extLst>
                  <a:ext uri="{FF2B5EF4-FFF2-40B4-BE49-F238E27FC236}">
                    <a16:creationId xmlns:a16="http://schemas.microsoft.com/office/drawing/2014/main" id="{44875240-5821-654D-A66D-64543D4731FF}"/>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6" name="Rectangle 1545">
                <a:extLst>
                  <a:ext uri="{FF2B5EF4-FFF2-40B4-BE49-F238E27FC236}">
                    <a16:creationId xmlns:a16="http://schemas.microsoft.com/office/drawing/2014/main" id="{ECAE8F6C-CCBB-B645-93EF-CECA6E565E4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7" name="Rectangle 1546">
                <a:extLst>
                  <a:ext uri="{FF2B5EF4-FFF2-40B4-BE49-F238E27FC236}">
                    <a16:creationId xmlns:a16="http://schemas.microsoft.com/office/drawing/2014/main" id="{3600CFE6-165A-D44D-93A8-874B322C04D7}"/>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8" name="Rectangle 1547">
                <a:extLst>
                  <a:ext uri="{FF2B5EF4-FFF2-40B4-BE49-F238E27FC236}">
                    <a16:creationId xmlns:a16="http://schemas.microsoft.com/office/drawing/2014/main" id="{F08CDB87-9283-E944-8305-97651725AD0A}"/>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9" name="Rectangle 1548">
                <a:extLst>
                  <a:ext uri="{FF2B5EF4-FFF2-40B4-BE49-F238E27FC236}">
                    <a16:creationId xmlns:a16="http://schemas.microsoft.com/office/drawing/2014/main" id="{214F4B25-577A-D74C-B056-04D886B3092A}"/>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0" name="Rectangle 1549">
                <a:extLst>
                  <a:ext uri="{FF2B5EF4-FFF2-40B4-BE49-F238E27FC236}">
                    <a16:creationId xmlns:a16="http://schemas.microsoft.com/office/drawing/2014/main" id="{91702375-9EBF-394E-B4DA-8FD0585B3BA0}"/>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1" name="Rectangle 1550">
                <a:extLst>
                  <a:ext uri="{FF2B5EF4-FFF2-40B4-BE49-F238E27FC236}">
                    <a16:creationId xmlns:a16="http://schemas.microsoft.com/office/drawing/2014/main" id="{4A5F46E0-3EE5-0F42-A9FC-4867B2D03099}"/>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2" name="Rectangle 1551">
                <a:extLst>
                  <a:ext uri="{FF2B5EF4-FFF2-40B4-BE49-F238E27FC236}">
                    <a16:creationId xmlns:a16="http://schemas.microsoft.com/office/drawing/2014/main" id="{0524261B-F7B4-7847-B357-4C5D59DBCA46}"/>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3" name="Rectangle 1552">
                <a:extLst>
                  <a:ext uri="{FF2B5EF4-FFF2-40B4-BE49-F238E27FC236}">
                    <a16:creationId xmlns:a16="http://schemas.microsoft.com/office/drawing/2014/main" id="{277BCD71-1815-8345-A362-4A748DB98F85}"/>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4" name="Rectangle 1553">
                <a:extLst>
                  <a:ext uri="{FF2B5EF4-FFF2-40B4-BE49-F238E27FC236}">
                    <a16:creationId xmlns:a16="http://schemas.microsoft.com/office/drawing/2014/main" id="{D7B6917B-D463-0041-9C94-6D2E88648ECA}"/>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55" name="Rectangle 1554">
                <a:extLst>
                  <a:ext uri="{FF2B5EF4-FFF2-40B4-BE49-F238E27FC236}">
                    <a16:creationId xmlns:a16="http://schemas.microsoft.com/office/drawing/2014/main" id="{A5D277B9-0B31-DA41-AC32-784105C83638}"/>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 name="Rectangle 1555">
                <a:extLst>
                  <a:ext uri="{FF2B5EF4-FFF2-40B4-BE49-F238E27FC236}">
                    <a16:creationId xmlns:a16="http://schemas.microsoft.com/office/drawing/2014/main" id="{C369F3E4-E80B-8144-9E1A-F124BB464525}"/>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7" name="Rectangle 1556">
                <a:extLst>
                  <a:ext uri="{FF2B5EF4-FFF2-40B4-BE49-F238E27FC236}">
                    <a16:creationId xmlns:a16="http://schemas.microsoft.com/office/drawing/2014/main" id="{7C9E6630-DF18-374F-B1AD-0A1B46055181}"/>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8" name="Rectangle 1557">
                <a:extLst>
                  <a:ext uri="{FF2B5EF4-FFF2-40B4-BE49-F238E27FC236}">
                    <a16:creationId xmlns:a16="http://schemas.microsoft.com/office/drawing/2014/main" id="{A9D066C6-ED4B-634B-ADF7-46E568A4FC22}"/>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9" name="Rectangle 1558">
                <a:extLst>
                  <a:ext uri="{FF2B5EF4-FFF2-40B4-BE49-F238E27FC236}">
                    <a16:creationId xmlns:a16="http://schemas.microsoft.com/office/drawing/2014/main" id="{A2F53D0A-BB7D-2945-9023-B85BA39B1AED}"/>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60" name="Rectangle 1559">
                <a:extLst>
                  <a:ext uri="{FF2B5EF4-FFF2-40B4-BE49-F238E27FC236}">
                    <a16:creationId xmlns:a16="http://schemas.microsoft.com/office/drawing/2014/main" id="{E8DE31EE-202C-E74D-A58B-77EDD62BD3D6}"/>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1" name="Rectangle 1560">
                <a:extLst>
                  <a:ext uri="{FF2B5EF4-FFF2-40B4-BE49-F238E27FC236}">
                    <a16:creationId xmlns:a16="http://schemas.microsoft.com/office/drawing/2014/main" id="{F600487C-D3AD-444F-8C72-CBCCA53335EF}"/>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2" name="Rectangle 1561">
                <a:extLst>
                  <a:ext uri="{FF2B5EF4-FFF2-40B4-BE49-F238E27FC236}">
                    <a16:creationId xmlns:a16="http://schemas.microsoft.com/office/drawing/2014/main" id="{A99C5F09-E919-894F-BED2-9379F308286A}"/>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3" name="Rectangle 1562">
                <a:extLst>
                  <a:ext uri="{FF2B5EF4-FFF2-40B4-BE49-F238E27FC236}">
                    <a16:creationId xmlns:a16="http://schemas.microsoft.com/office/drawing/2014/main" id="{3C45DE75-121A-7447-90D8-0EDA878F7CB7}"/>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4" name="Rectangle 1563">
                <a:extLst>
                  <a:ext uri="{FF2B5EF4-FFF2-40B4-BE49-F238E27FC236}">
                    <a16:creationId xmlns:a16="http://schemas.microsoft.com/office/drawing/2014/main" id="{99DBDE96-54DB-124F-8A3B-6BD04E7B5020}"/>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5" name="Rectangle 1564">
                <a:extLst>
                  <a:ext uri="{FF2B5EF4-FFF2-40B4-BE49-F238E27FC236}">
                    <a16:creationId xmlns:a16="http://schemas.microsoft.com/office/drawing/2014/main" id="{D27CAC46-21CA-6A4C-BBE8-991B26E138A6}"/>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6" name="Rectangle 1565">
                <a:extLst>
                  <a:ext uri="{FF2B5EF4-FFF2-40B4-BE49-F238E27FC236}">
                    <a16:creationId xmlns:a16="http://schemas.microsoft.com/office/drawing/2014/main" id="{8FD49019-1796-2141-9C57-F5421FEB792D}"/>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7" name="Rectangle 1566">
                <a:extLst>
                  <a:ext uri="{FF2B5EF4-FFF2-40B4-BE49-F238E27FC236}">
                    <a16:creationId xmlns:a16="http://schemas.microsoft.com/office/drawing/2014/main" id="{5303C4BA-6125-B845-9981-1727AC7A9FC2}"/>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9" name="Rectangle 1568">
              <a:extLst>
                <a:ext uri="{FF2B5EF4-FFF2-40B4-BE49-F238E27FC236}">
                  <a16:creationId xmlns:a16="http://schemas.microsoft.com/office/drawing/2014/main" id="{A89465B3-8943-A744-A58F-5AD4C07F147F}"/>
                </a:ext>
              </a:extLst>
            </p:cNvPr>
            <p:cNvSpPr/>
            <p:nvPr/>
          </p:nvSpPr>
          <p:spPr>
            <a:xfrm>
              <a:off x="9475368"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70" name="Rectangle 1569">
              <a:extLst>
                <a:ext uri="{FF2B5EF4-FFF2-40B4-BE49-F238E27FC236}">
                  <a16:creationId xmlns:a16="http://schemas.microsoft.com/office/drawing/2014/main" id="{19A45603-9D18-2F42-A92D-6A8047935FF8}"/>
                </a:ext>
              </a:extLst>
            </p:cNvPr>
            <p:cNvSpPr/>
            <p:nvPr/>
          </p:nvSpPr>
          <p:spPr>
            <a:xfrm>
              <a:off x="92681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1" name="Rectangle 1570">
              <a:extLst>
                <a:ext uri="{FF2B5EF4-FFF2-40B4-BE49-F238E27FC236}">
                  <a16:creationId xmlns:a16="http://schemas.microsoft.com/office/drawing/2014/main" id="{08CF56D7-A24F-4746-BACB-A7C92E546057}"/>
                </a:ext>
              </a:extLst>
            </p:cNvPr>
            <p:cNvSpPr/>
            <p:nvPr/>
          </p:nvSpPr>
          <p:spPr>
            <a:xfrm>
              <a:off x="90598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2" name="Rectangle 1571">
              <a:extLst>
                <a:ext uri="{FF2B5EF4-FFF2-40B4-BE49-F238E27FC236}">
                  <a16:creationId xmlns:a16="http://schemas.microsoft.com/office/drawing/2014/main" id="{429C218C-0A33-3B4C-ABA7-38BDBB4CF1E7}"/>
                </a:ext>
              </a:extLst>
            </p:cNvPr>
            <p:cNvSpPr/>
            <p:nvPr/>
          </p:nvSpPr>
          <p:spPr>
            <a:xfrm>
              <a:off x="88571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73" name="Rectangle 1572">
              <a:extLst>
                <a:ext uri="{FF2B5EF4-FFF2-40B4-BE49-F238E27FC236}">
                  <a16:creationId xmlns:a16="http://schemas.microsoft.com/office/drawing/2014/main" id="{D71FB399-F20C-F549-AFB6-82E7C7761A09}"/>
                </a:ext>
              </a:extLst>
            </p:cNvPr>
            <p:cNvSpPr/>
            <p:nvPr/>
          </p:nvSpPr>
          <p:spPr>
            <a:xfrm>
              <a:off x="8650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4" name="Rectangle 1573">
              <a:extLst>
                <a:ext uri="{FF2B5EF4-FFF2-40B4-BE49-F238E27FC236}">
                  <a16:creationId xmlns:a16="http://schemas.microsoft.com/office/drawing/2014/main" id="{C3113E5D-4682-2B4F-B861-5CED44EFCA89}"/>
                </a:ext>
              </a:extLst>
            </p:cNvPr>
            <p:cNvSpPr/>
            <p:nvPr/>
          </p:nvSpPr>
          <p:spPr>
            <a:xfrm>
              <a:off x="9475368"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5" name="Rectangle 1574">
              <a:extLst>
                <a:ext uri="{FF2B5EF4-FFF2-40B4-BE49-F238E27FC236}">
                  <a16:creationId xmlns:a16="http://schemas.microsoft.com/office/drawing/2014/main" id="{FEDDBBE7-E6A0-104B-BDF8-E86D0358F780}"/>
                </a:ext>
              </a:extLst>
            </p:cNvPr>
            <p:cNvSpPr/>
            <p:nvPr/>
          </p:nvSpPr>
          <p:spPr>
            <a:xfrm>
              <a:off x="9475368"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76" name="Rectangle 1575">
              <a:extLst>
                <a:ext uri="{FF2B5EF4-FFF2-40B4-BE49-F238E27FC236}">
                  <a16:creationId xmlns:a16="http://schemas.microsoft.com/office/drawing/2014/main" id="{E91B8303-631D-024F-90F4-B0D53F7524EE}"/>
                </a:ext>
              </a:extLst>
            </p:cNvPr>
            <p:cNvSpPr/>
            <p:nvPr/>
          </p:nvSpPr>
          <p:spPr>
            <a:xfrm>
              <a:off x="9475368"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7" name="Rectangle 1576">
              <a:extLst>
                <a:ext uri="{FF2B5EF4-FFF2-40B4-BE49-F238E27FC236}">
                  <a16:creationId xmlns:a16="http://schemas.microsoft.com/office/drawing/2014/main" id="{ED36A1BC-5852-2149-BB2A-C889CA37DFFC}"/>
                </a:ext>
              </a:extLst>
            </p:cNvPr>
            <p:cNvSpPr/>
            <p:nvPr/>
          </p:nvSpPr>
          <p:spPr>
            <a:xfrm>
              <a:off x="92681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8" name="Rectangle 1577">
              <a:extLst>
                <a:ext uri="{FF2B5EF4-FFF2-40B4-BE49-F238E27FC236}">
                  <a16:creationId xmlns:a16="http://schemas.microsoft.com/office/drawing/2014/main" id="{B2A96571-03F2-A444-A5DB-A8BD92EA7274}"/>
                </a:ext>
              </a:extLst>
            </p:cNvPr>
            <p:cNvSpPr/>
            <p:nvPr/>
          </p:nvSpPr>
          <p:spPr>
            <a:xfrm>
              <a:off x="92681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9" name="Rectangle 1578">
              <a:extLst>
                <a:ext uri="{FF2B5EF4-FFF2-40B4-BE49-F238E27FC236}">
                  <a16:creationId xmlns:a16="http://schemas.microsoft.com/office/drawing/2014/main" id="{0B16EB29-C151-714D-9DDC-CEEB0E2B6296}"/>
                </a:ext>
              </a:extLst>
            </p:cNvPr>
            <p:cNvSpPr/>
            <p:nvPr/>
          </p:nvSpPr>
          <p:spPr>
            <a:xfrm>
              <a:off x="92681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80" name="Rectangle 1579">
              <a:extLst>
                <a:ext uri="{FF2B5EF4-FFF2-40B4-BE49-F238E27FC236}">
                  <a16:creationId xmlns:a16="http://schemas.microsoft.com/office/drawing/2014/main" id="{4D2DEB65-5A75-AF44-AA3A-D380072579BA}"/>
                </a:ext>
              </a:extLst>
            </p:cNvPr>
            <p:cNvSpPr/>
            <p:nvPr/>
          </p:nvSpPr>
          <p:spPr>
            <a:xfrm>
              <a:off x="90598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1" name="Rectangle 1580">
              <a:extLst>
                <a:ext uri="{FF2B5EF4-FFF2-40B4-BE49-F238E27FC236}">
                  <a16:creationId xmlns:a16="http://schemas.microsoft.com/office/drawing/2014/main" id="{83684A4B-1A1F-C447-B503-3B78EB5C82FE}"/>
                </a:ext>
              </a:extLst>
            </p:cNvPr>
            <p:cNvSpPr/>
            <p:nvPr/>
          </p:nvSpPr>
          <p:spPr>
            <a:xfrm>
              <a:off x="90598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2" name="Rectangle 1581">
              <a:extLst>
                <a:ext uri="{FF2B5EF4-FFF2-40B4-BE49-F238E27FC236}">
                  <a16:creationId xmlns:a16="http://schemas.microsoft.com/office/drawing/2014/main" id="{96FFDB11-5E08-F943-A92C-55E940365A64}"/>
                </a:ext>
              </a:extLst>
            </p:cNvPr>
            <p:cNvSpPr/>
            <p:nvPr/>
          </p:nvSpPr>
          <p:spPr>
            <a:xfrm>
              <a:off x="88571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83" name="Rectangle 1582">
              <a:extLst>
                <a:ext uri="{FF2B5EF4-FFF2-40B4-BE49-F238E27FC236}">
                  <a16:creationId xmlns:a16="http://schemas.microsoft.com/office/drawing/2014/main" id="{581A5019-0CA8-6A44-A58C-15860212CAE9}"/>
                </a:ext>
              </a:extLst>
            </p:cNvPr>
            <p:cNvSpPr/>
            <p:nvPr/>
          </p:nvSpPr>
          <p:spPr>
            <a:xfrm>
              <a:off x="86509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4" name="Rectangle 1583">
              <a:extLst>
                <a:ext uri="{FF2B5EF4-FFF2-40B4-BE49-F238E27FC236}">
                  <a16:creationId xmlns:a16="http://schemas.microsoft.com/office/drawing/2014/main" id="{D2DB5499-4112-ED4A-8C5C-B9BD6276D6A5}"/>
                </a:ext>
              </a:extLst>
            </p:cNvPr>
            <p:cNvSpPr/>
            <p:nvPr/>
          </p:nvSpPr>
          <p:spPr>
            <a:xfrm>
              <a:off x="9475368"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5" name="Rectangle 1584">
              <a:extLst>
                <a:ext uri="{FF2B5EF4-FFF2-40B4-BE49-F238E27FC236}">
                  <a16:creationId xmlns:a16="http://schemas.microsoft.com/office/drawing/2014/main" id="{30A0B6AE-7F68-DA40-98C5-F9D4461286C1}"/>
                </a:ext>
              </a:extLst>
            </p:cNvPr>
            <p:cNvSpPr/>
            <p:nvPr/>
          </p:nvSpPr>
          <p:spPr>
            <a:xfrm>
              <a:off x="92681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6" name="Rectangle 1585">
              <a:extLst>
                <a:ext uri="{FF2B5EF4-FFF2-40B4-BE49-F238E27FC236}">
                  <a16:creationId xmlns:a16="http://schemas.microsoft.com/office/drawing/2014/main" id="{2D5EE91D-B37E-9145-B871-D1F7E7D4A679}"/>
                </a:ext>
              </a:extLst>
            </p:cNvPr>
            <p:cNvSpPr/>
            <p:nvPr/>
          </p:nvSpPr>
          <p:spPr>
            <a:xfrm>
              <a:off x="90598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7" name="Rectangle 1586">
              <a:extLst>
                <a:ext uri="{FF2B5EF4-FFF2-40B4-BE49-F238E27FC236}">
                  <a16:creationId xmlns:a16="http://schemas.microsoft.com/office/drawing/2014/main" id="{68171363-699E-D943-BB28-F6412DC7EA87}"/>
                </a:ext>
              </a:extLst>
            </p:cNvPr>
            <p:cNvSpPr/>
            <p:nvPr/>
          </p:nvSpPr>
          <p:spPr>
            <a:xfrm>
              <a:off x="88571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8" name="Rectangle 1587">
              <a:extLst>
                <a:ext uri="{FF2B5EF4-FFF2-40B4-BE49-F238E27FC236}">
                  <a16:creationId xmlns:a16="http://schemas.microsoft.com/office/drawing/2014/main" id="{033E287C-CE48-DD4A-93A0-BA7EB43A1B52}"/>
                </a:ext>
              </a:extLst>
            </p:cNvPr>
            <p:cNvSpPr/>
            <p:nvPr/>
          </p:nvSpPr>
          <p:spPr>
            <a:xfrm>
              <a:off x="8650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9" name="Rectangle 1588">
              <a:extLst>
                <a:ext uri="{FF2B5EF4-FFF2-40B4-BE49-F238E27FC236}">
                  <a16:creationId xmlns:a16="http://schemas.microsoft.com/office/drawing/2014/main" id="{FDA5F517-E0F6-FF49-9956-A16E51ADA194}"/>
                </a:ext>
              </a:extLst>
            </p:cNvPr>
            <p:cNvSpPr/>
            <p:nvPr/>
          </p:nvSpPr>
          <p:spPr>
            <a:xfrm>
              <a:off x="90598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0" name="Rectangle 1589">
              <a:extLst>
                <a:ext uri="{FF2B5EF4-FFF2-40B4-BE49-F238E27FC236}">
                  <a16:creationId xmlns:a16="http://schemas.microsoft.com/office/drawing/2014/main" id="{F5EE310D-9B2B-6A47-8E1E-95234ABB5B03}"/>
                </a:ext>
              </a:extLst>
            </p:cNvPr>
            <p:cNvSpPr/>
            <p:nvPr/>
          </p:nvSpPr>
          <p:spPr>
            <a:xfrm>
              <a:off x="88571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1" name="Rectangle 1590">
              <a:extLst>
                <a:ext uri="{FF2B5EF4-FFF2-40B4-BE49-F238E27FC236}">
                  <a16:creationId xmlns:a16="http://schemas.microsoft.com/office/drawing/2014/main" id="{374910DE-9DC6-D144-A06B-B734F981B81A}"/>
                </a:ext>
              </a:extLst>
            </p:cNvPr>
            <p:cNvSpPr/>
            <p:nvPr/>
          </p:nvSpPr>
          <p:spPr>
            <a:xfrm>
              <a:off x="8650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2" name="Rectangle 1591">
              <a:extLst>
                <a:ext uri="{FF2B5EF4-FFF2-40B4-BE49-F238E27FC236}">
                  <a16:creationId xmlns:a16="http://schemas.microsoft.com/office/drawing/2014/main" id="{AC1706F7-C883-624A-B93C-564E58603012}"/>
                </a:ext>
              </a:extLst>
            </p:cNvPr>
            <p:cNvSpPr/>
            <p:nvPr/>
          </p:nvSpPr>
          <p:spPr>
            <a:xfrm>
              <a:off x="88571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3" name="Rectangle 1592">
              <a:extLst>
                <a:ext uri="{FF2B5EF4-FFF2-40B4-BE49-F238E27FC236}">
                  <a16:creationId xmlns:a16="http://schemas.microsoft.com/office/drawing/2014/main" id="{E849545D-5C0F-FD4E-95F4-2780252E9F60}"/>
                </a:ext>
              </a:extLst>
            </p:cNvPr>
            <p:cNvSpPr/>
            <p:nvPr/>
          </p:nvSpPr>
          <p:spPr>
            <a:xfrm>
              <a:off x="86509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4" name="Rectangle 1593">
              <a:extLst>
                <a:ext uri="{FF2B5EF4-FFF2-40B4-BE49-F238E27FC236}">
                  <a16:creationId xmlns:a16="http://schemas.microsoft.com/office/drawing/2014/main" id="{5D3A3197-D1FE-BC47-AAE0-6556C8313A16}"/>
                </a:ext>
              </a:extLst>
            </p:cNvPr>
            <p:cNvSpPr/>
            <p:nvPr/>
          </p:nvSpPr>
          <p:spPr>
            <a:xfrm>
              <a:off x="9475368"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95" name="Rectangle 1594">
              <a:extLst>
                <a:ext uri="{FF2B5EF4-FFF2-40B4-BE49-F238E27FC236}">
                  <a16:creationId xmlns:a16="http://schemas.microsoft.com/office/drawing/2014/main" id="{F06E221E-2059-9B40-8B8A-7B6CD4578493}"/>
                </a:ext>
              </a:extLst>
            </p:cNvPr>
            <p:cNvSpPr/>
            <p:nvPr/>
          </p:nvSpPr>
          <p:spPr>
            <a:xfrm>
              <a:off x="92681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6" name="Rectangle 1595">
              <a:extLst>
                <a:ext uri="{FF2B5EF4-FFF2-40B4-BE49-F238E27FC236}">
                  <a16:creationId xmlns:a16="http://schemas.microsoft.com/office/drawing/2014/main" id="{4B7BD02E-E625-EB46-93B2-344DA4148B56}"/>
                </a:ext>
              </a:extLst>
            </p:cNvPr>
            <p:cNvSpPr/>
            <p:nvPr/>
          </p:nvSpPr>
          <p:spPr>
            <a:xfrm>
              <a:off x="90598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7" name="Rectangle 1596">
              <a:extLst>
                <a:ext uri="{FF2B5EF4-FFF2-40B4-BE49-F238E27FC236}">
                  <a16:creationId xmlns:a16="http://schemas.microsoft.com/office/drawing/2014/main" id="{D66593BF-44D3-D64F-B9DB-5979A553CD63}"/>
                </a:ext>
              </a:extLst>
            </p:cNvPr>
            <p:cNvSpPr/>
            <p:nvPr/>
          </p:nvSpPr>
          <p:spPr>
            <a:xfrm>
              <a:off x="88571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598" name="Rectangle 1597">
              <a:extLst>
                <a:ext uri="{FF2B5EF4-FFF2-40B4-BE49-F238E27FC236}">
                  <a16:creationId xmlns:a16="http://schemas.microsoft.com/office/drawing/2014/main" id="{1B0B4929-350E-744E-A962-C9B1B8F6E96B}"/>
                </a:ext>
              </a:extLst>
            </p:cNvPr>
            <p:cNvSpPr/>
            <p:nvPr/>
          </p:nvSpPr>
          <p:spPr>
            <a:xfrm>
              <a:off x="8650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9" name="Rectangle 1598">
              <a:extLst>
                <a:ext uri="{FF2B5EF4-FFF2-40B4-BE49-F238E27FC236}">
                  <a16:creationId xmlns:a16="http://schemas.microsoft.com/office/drawing/2014/main" id="{415E3B69-3B88-9E4D-B719-10EA2F672DD1}"/>
                </a:ext>
              </a:extLst>
            </p:cNvPr>
            <p:cNvSpPr/>
            <p:nvPr/>
          </p:nvSpPr>
          <p:spPr>
            <a:xfrm>
              <a:off x="9475368"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0" name="Rectangle 1599">
              <a:extLst>
                <a:ext uri="{FF2B5EF4-FFF2-40B4-BE49-F238E27FC236}">
                  <a16:creationId xmlns:a16="http://schemas.microsoft.com/office/drawing/2014/main" id="{D0344C03-15B7-9941-9EE9-4C37073DE39D}"/>
                </a:ext>
              </a:extLst>
            </p:cNvPr>
            <p:cNvSpPr/>
            <p:nvPr/>
          </p:nvSpPr>
          <p:spPr>
            <a:xfrm>
              <a:off x="9475368"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01" name="Rectangle 1600">
              <a:extLst>
                <a:ext uri="{FF2B5EF4-FFF2-40B4-BE49-F238E27FC236}">
                  <a16:creationId xmlns:a16="http://schemas.microsoft.com/office/drawing/2014/main" id="{B3AF1BEB-A6D4-E146-9CE6-9BD126979FDC}"/>
                </a:ext>
              </a:extLst>
            </p:cNvPr>
            <p:cNvSpPr/>
            <p:nvPr/>
          </p:nvSpPr>
          <p:spPr>
            <a:xfrm>
              <a:off x="92681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2" name="Rectangle 1601">
              <a:extLst>
                <a:ext uri="{FF2B5EF4-FFF2-40B4-BE49-F238E27FC236}">
                  <a16:creationId xmlns:a16="http://schemas.microsoft.com/office/drawing/2014/main" id="{21F02032-8F9B-1F48-B6F3-1B0E0A1E8323}"/>
                </a:ext>
              </a:extLst>
            </p:cNvPr>
            <p:cNvSpPr/>
            <p:nvPr/>
          </p:nvSpPr>
          <p:spPr>
            <a:xfrm>
              <a:off x="92681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03" name="Rectangle 1602">
              <a:extLst>
                <a:ext uri="{FF2B5EF4-FFF2-40B4-BE49-F238E27FC236}">
                  <a16:creationId xmlns:a16="http://schemas.microsoft.com/office/drawing/2014/main" id="{6A50C06F-7722-2B42-982B-CB95CB1F65F2}"/>
                </a:ext>
              </a:extLst>
            </p:cNvPr>
            <p:cNvSpPr/>
            <p:nvPr/>
          </p:nvSpPr>
          <p:spPr>
            <a:xfrm>
              <a:off x="90598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4" name="Rectangle 1603">
              <a:extLst>
                <a:ext uri="{FF2B5EF4-FFF2-40B4-BE49-F238E27FC236}">
                  <a16:creationId xmlns:a16="http://schemas.microsoft.com/office/drawing/2014/main" id="{6313A85D-5E1D-1C46-BEA6-F241CC7F3700}"/>
                </a:ext>
              </a:extLst>
            </p:cNvPr>
            <p:cNvSpPr/>
            <p:nvPr/>
          </p:nvSpPr>
          <p:spPr>
            <a:xfrm>
              <a:off x="9475368"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5" name="Rectangle 1604">
              <a:extLst>
                <a:ext uri="{FF2B5EF4-FFF2-40B4-BE49-F238E27FC236}">
                  <a16:creationId xmlns:a16="http://schemas.microsoft.com/office/drawing/2014/main" id="{C3025D72-42E8-D54D-A352-7DB48721FC3C}"/>
                </a:ext>
              </a:extLst>
            </p:cNvPr>
            <p:cNvSpPr/>
            <p:nvPr/>
          </p:nvSpPr>
          <p:spPr>
            <a:xfrm>
              <a:off x="92681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6" name="Rectangle 1605">
              <a:extLst>
                <a:ext uri="{FF2B5EF4-FFF2-40B4-BE49-F238E27FC236}">
                  <a16:creationId xmlns:a16="http://schemas.microsoft.com/office/drawing/2014/main" id="{E543607B-4074-374E-A999-51894A843003}"/>
                </a:ext>
              </a:extLst>
            </p:cNvPr>
            <p:cNvSpPr/>
            <p:nvPr/>
          </p:nvSpPr>
          <p:spPr>
            <a:xfrm>
              <a:off x="90598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7" name="Rectangle 1606">
              <a:extLst>
                <a:ext uri="{FF2B5EF4-FFF2-40B4-BE49-F238E27FC236}">
                  <a16:creationId xmlns:a16="http://schemas.microsoft.com/office/drawing/2014/main" id="{4F0C6BFB-4E6E-F544-B774-6FFCA71CC6C5}"/>
                </a:ext>
              </a:extLst>
            </p:cNvPr>
            <p:cNvSpPr/>
            <p:nvPr/>
          </p:nvSpPr>
          <p:spPr>
            <a:xfrm>
              <a:off x="88571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8" name="Rectangle 1607">
              <a:extLst>
                <a:ext uri="{FF2B5EF4-FFF2-40B4-BE49-F238E27FC236}">
                  <a16:creationId xmlns:a16="http://schemas.microsoft.com/office/drawing/2014/main" id="{99A39A0A-8392-DA4F-8CE0-14251AFCCF33}"/>
                </a:ext>
              </a:extLst>
            </p:cNvPr>
            <p:cNvSpPr/>
            <p:nvPr/>
          </p:nvSpPr>
          <p:spPr>
            <a:xfrm>
              <a:off x="8650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Rectangle 1608">
              <a:extLst>
                <a:ext uri="{FF2B5EF4-FFF2-40B4-BE49-F238E27FC236}">
                  <a16:creationId xmlns:a16="http://schemas.microsoft.com/office/drawing/2014/main" id="{81C55294-7F0C-294A-A0DD-6046E8A0D5B1}"/>
                </a:ext>
              </a:extLst>
            </p:cNvPr>
            <p:cNvSpPr/>
            <p:nvPr/>
          </p:nvSpPr>
          <p:spPr>
            <a:xfrm>
              <a:off x="90598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0" name="Rectangle 1609">
              <a:extLst>
                <a:ext uri="{FF2B5EF4-FFF2-40B4-BE49-F238E27FC236}">
                  <a16:creationId xmlns:a16="http://schemas.microsoft.com/office/drawing/2014/main" id="{AAB96F9D-A37C-5C42-8D64-D73A8476DA68}"/>
                </a:ext>
              </a:extLst>
            </p:cNvPr>
            <p:cNvSpPr/>
            <p:nvPr/>
          </p:nvSpPr>
          <p:spPr>
            <a:xfrm>
              <a:off x="88571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1" name="Rectangle 1610">
              <a:extLst>
                <a:ext uri="{FF2B5EF4-FFF2-40B4-BE49-F238E27FC236}">
                  <a16:creationId xmlns:a16="http://schemas.microsoft.com/office/drawing/2014/main" id="{8FA7406D-42C5-EA4F-B147-7AEDB5D8C5B1}"/>
                </a:ext>
              </a:extLst>
            </p:cNvPr>
            <p:cNvSpPr/>
            <p:nvPr/>
          </p:nvSpPr>
          <p:spPr>
            <a:xfrm>
              <a:off x="8650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2" name="Rectangle 1611">
              <a:extLst>
                <a:ext uri="{FF2B5EF4-FFF2-40B4-BE49-F238E27FC236}">
                  <a16:creationId xmlns:a16="http://schemas.microsoft.com/office/drawing/2014/main" id="{444A8B0B-FAF0-A948-BE32-98CBB0EA7CEC}"/>
                </a:ext>
              </a:extLst>
            </p:cNvPr>
            <p:cNvSpPr/>
            <p:nvPr/>
          </p:nvSpPr>
          <p:spPr>
            <a:xfrm>
              <a:off x="88571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3" name="Rectangle 1612">
              <a:extLst>
                <a:ext uri="{FF2B5EF4-FFF2-40B4-BE49-F238E27FC236}">
                  <a16:creationId xmlns:a16="http://schemas.microsoft.com/office/drawing/2014/main" id="{4BDF7672-2FCA-2D47-BE76-CD74481C2B82}"/>
                </a:ext>
              </a:extLst>
            </p:cNvPr>
            <p:cNvSpPr/>
            <p:nvPr/>
          </p:nvSpPr>
          <p:spPr>
            <a:xfrm>
              <a:off x="86509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Rectangle 1613">
              <a:extLst>
                <a:ext uri="{FF2B5EF4-FFF2-40B4-BE49-F238E27FC236}">
                  <a16:creationId xmlns:a16="http://schemas.microsoft.com/office/drawing/2014/main" id="{00882B47-5E76-354F-AB18-0ED612DBBD3F}"/>
                </a:ext>
              </a:extLst>
            </p:cNvPr>
            <p:cNvSpPr/>
            <p:nvPr/>
          </p:nvSpPr>
          <p:spPr>
            <a:xfrm>
              <a:off x="9475368"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15" name="Rectangle 1614">
              <a:extLst>
                <a:ext uri="{FF2B5EF4-FFF2-40B4-BE49-F238E27FC236}">
                  <a16:creationId xmlns:a16="http://schemas.microsoft.com/office/drawing/2014/main" id="{DB906C22-17E2-D64E-ACC4-37641E807204}"/>
                </a:ext>
              </a:extLst>
            </p:cNvPr>
            <p:cNvSpPr/>
            <p:nvPr/>
          </p:nvSpPr>
          <p:spPr>
            <a:xfrm>
              <a:off x="92681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6" name="Rectangle 1615">
              <a:extLst>
                <a:ext uri="{FF2B5EF4-FFF2-40B4-BE49-F238E27FC236}">
                  <a16:creationId xmlns:a16="http://schemas.microsoft.com/office/drawing/2014/main" id="{F0247D7F-3A6D-2447-AE1D-6BBC41806A4E}"/>
                </a:ext>
              </a:extLst>
            </p:cNvPr>
            <p:cNvSpPr/>
            <p:nvPr/>
          </p:nvSpPr>
          <p:spPr>
            <a:xfrm>
              <a:off x="90598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7" name="Rectangle 1616">
              <a:extLst>
                <a:ext uri="{FF2B5EF4-FFF2-40B4-BE49-F238E27FC236}">
                  <a16:creationId xmlns:a16="http://schemas.microsoft.com/office/drawing/2014/main" id="{1EDE506B-F773-B940-A994-BB8A8F90609F}"/>
                </a:ext>
              </a:extLst>
            </p:cNvPr>
            <p:cNvSpPr/>
            <p:nvPr/>
          </p:nvSpPr>
          <p:spPr>
            <a:xfrm>
              <a:off x="88571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8" name="Rectangle 1617">
              <a:extLst>
                <a:ext uri="{FF2B5EF4-FFF2-40B4-BE49-F238E27FC236}">
                  <a16:creationId xmlns:a16="http://schemas.microsoft.com/office/drawing/2014/main" id="{73057C8B-C228-7942-9AF3-A42CA1B03BD3}"/>
                </a:ext>
              </a:extLst>
            </p:cNvPr>
            <p:cNvSpPr/>
            <p:nvPr/>
          </p:nvSpPr>
          <p:spPr>
            <a:xfrm>
              <a:off x="86509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9" name="Rectangle 1618">
              <a:extLst>
                <a:ext uri="{FF2B5EF4-FFF2-40B4-BE49-F238E27FC236}">
                  <a16:creationId xmlns:a16="http://schemas.microsoft.com/office/drawing/2014/main" id="{114BD1C1-2D52-8446-B136-8808BFB260AD}"/>
                </a:ext>
              </a:extLst>
            </p:cNvPr>
            <p:cNvSpPr/>
            <p:nvPr/>
          </p:nvSpPr>
          <p:spPr>
            <a:xfrm>
              <a:off x="10299961"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20" name="Rectangle 1619">
              <a:extLst>
                <a:ext uri="{FF2B5EF4-FFF2-40B4-BE49-F238E27FC236}">
                  <a16:creationId xmlns:a16="http://schemas.microsoft.com/office/drawing/2014/main" id="{84B8D7EF-9311-B646-96A9-463D7954FA53}"/>
                </a:ext>
              </a:extLst>
            </p:cNvPr>
            <p:cNvSpPr/>
            <p:nvPr/>
          </p:nvSpPr>
          <p:spPr>
            <a:xfrm>
              <a:off x="10092768"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1" name="Rectangle 1620">
              <a:extLst>
                <a:ext uri="{FF2B5EF4-FFF2-40B4-BE49-F238E27FC236}">
                  <a16:creationId xmlns:a16="http://schemas.microsoft.com/office/drawing/2014/main" id="{8BB96BF4-DFC1-144D-9D01-EB5F4CD835B2}"/>
                </a:ext>
              </a:extLst>
            </p:cNvPr>
            <p:cNvSpPr/>
            <p:nvPr/>
          </p:nvSpPr>
          <p:spPr>
            <a:xfrm>
              <a:off x="9884475"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2" name="Rectangle 1621">
              <a:extLst>
                <a:ext uri="{FF2B5EF4-FFF2-40B4-BE49-F238E27FC236}">
                  <a16:creationId xmlns:a16="http://schemas.microsoft.com/office/drawing/2014/main" id="{ACF0B9EC-47C6-CB4E-ACA3-80616425CE06}"/>
                </a:ext>
              </a:extLst>
            </p:cNvPr>
            <p:cNvSpPr/>
            <p:nvPr/>
          </p:nvSpPr>
          <p:spPr>
            <a:xfrm>
              <a:off x="9681706"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23" name="Rectangle 1622">
              <a:extLst>
                <a:ext uri="{FF2B5EF4-FFF2-40B4-BE49-F238E27FC236}">
                  <a16:creationId xmlns:a16="http://schemas.microsoft.com/office/drawing/2014/main" id="{4169046E-0723-2E4A-8BEA-0EDAE58A3603}"/>
                </a:ext>
              </a:extLst>
            </p:cNvPr>
            <p:cNvSpPr/>
            <p:nvPr/>
          </p:nvSpPr>
          <p:spPr>
            <a:xfrm>
              <a:off x="1029996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4" name="Rectangle 1623">
              <a:extLst>
                <a:ext uri="{FF2B5EF4-FFF2-40B4-BE49-F238E27FC236}">
                  <a16:creationId xmlns:a16="http://schemas.microsoft.com/office/drawing/2014/main" id="{C052E982-EC5A-3145-BD09-BCEF88F8EC64}"/>
                </a:ext>
              </a:extLst>
            </p:cNvPr>
            <p:cNvSpPr/>
            <p:nvPr/>
          </p:nvSpPr>
          <p:spPr>
            <a:xfrm>
              <a:off x="1029996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25" name="Rectangle 1624">
              <a:extLst>
                <a:ext uri="{FF2B5EF4-FFF2-40B4-BE49-F238E27FC236}">
                  <a16:creationId xmlns:a16="http://schemas.microsoft.com/office/drawing/2014/main" id="{E620E4E4-A2CF-4542-8D9D-B6F883AC7CF0}"/>
                </a:ext>
              </a:extLst>
            </p:cNvPr>
            <p:cNvSpPr/>
            <p:nvPr/>
          </p:nvSpPr>
          <p:spPr>
            <a:xfrm>
              <a:off x="1029996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6" name="Rectangle 1625">
              <a:extLst>
                <a:ext uri="{FF2B5EF4-FFF2-40B4-BE49-F238E27FC236}">
                  <a16:creationId xmlns:a16="http://schemas.microsoft.com/office/drawing/2014/main" id="{40C94969-6FAE-9F45-8C06-DC03E80674FA}"/>
                </a:ext>
              </a:extLst>
            </p:cNvPr>
            <p:cNvSpPr/>
            <p:nvPr/>
          </p:nvSpPr>
          <p:spPr>
            <a:xfrm>
              <a:off x="10092768"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7" name="Rectangle 1626">
              <a:extLst>
                <a:ext uri="{FF2B5EF4-FFF2-40B4-BE49-F238E27FC236}">
                  <a16:creationId xmlns:a16="http://schemas.microsoft.com/office/drawing/2014/main" id="{6F3289BE-8668-B541-90F6-94A0695F173C}"/>
                </a:ext>
              </a:extLst>
            </p:cNvPr>
            <p:cNvSpPr/>
            <p:nvPr/>
          </p:nvSpPr>
          <p:spPr>
            <a:xfrm>
              <a:off x="10092768"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8" name="Rectangle 1627">
              <a:extLst>
                <a:ext uri="{FF2B5EF4-FFF2-40B4-BE49-F238E27FC236}">
                  <a16:creationId xmlns:a16="http://schemas.microsoft.com/office/drawing/2014/main" id="{1DE6BBD7-A188-3748-9C43-E36DC0D11545}"/>
                </a:ext>
              </a:extLst>
            </p:cNvPr>
            <p:cNvSpPr/>
            <p:nvPr/>
          </p:nvSpPr>
          <p:spPr>
            <a:xfrm>
              <a:off x="10092768"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29" name="Rectangle 1628">
              <a:extLst>
                <a:ext uri="{FF2B5EF4-FFF2-40B4-BE49-F238E27FC236}">
                  <a16:creationId xmlns:a16="http://schemas.microsoft.com/office/drawing/2014/main" id="{54CCD6B9-997D-6E4C-BA16-62A1C47BAE16}"/>
                </a:ext>
              </a:extLst>
            </p:cNvPr>
            <p:cNvSpPr/>
            <p:nvPr/>
          </p:nvSpPr>
          <p:spPr>
            <a:xfrm>
              <a:off x="9884475"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0" name="Rectangle 1629">
              <a:extLst>
                <a:ext uri="{FF2B5EF4-FFF2-40B4-BE49-F238E27FC236}">
                  <a16:creationId xmlns:a16="http://schemas.microsoft.com/office/drawing/2014/main" id="{BC692166-0485-194B-9BA6-9D9D501C515A}"/>
                </a:ext>
              </a:extLst>
            </p:cNvPr>
            <p:cNvSpPr/>
            <p:nvPr/>
          </p:nvSpPr>
          <p:spPr>
            <a:xfrm>
              <a:off x="9884475"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1" name="Rectangle 1630">
              <a:extLst>
                <a:ext uri="{FF2B5EF4-FFF2-40B4-BE49-F238E27FC236}">
                  <a16:creationId xmlns:a16="http://schemas.microsoft.com/office/drawing/2014/main" id="{94275A65-AE91-D546-8BE2-EADBD6A3F9E5}"/>
                </a:ext>
              </a:extLst>
            </p:cNvPr>
            <p:cNvSpPr/>
            <p:nvPr/>
          </p:nvSpPr>
          <p:spPr>
            <a:xfrm>
              <a:off x="9681706"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32" name="Rectangle 1631">
              <a:extLst>
                <a:ext uri="{FF2B5EF4-FFF2-40B4-BE49-F238E27FC236}">
                  <a16:creationId xmlns:a16="http://schemas.microsoft.com/office/drawing/2014/main" id="{43B38A19-EFEE-9849-82A7-11BF756D4888}"/>
                </a:ext>
              </a:extLst>
            </p:cNvPr>
            <p:cNvSpPr/>
            <p:nvPr/>
          </p:nvSpPr>
          <p:spPr>
            <a:xfrm>
              <a:off x="10299961"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3" name="Rectangle 1632">
              <a:extLst>
                <a:ext uri="{FF2B5EF4-FFF2-40B4-BE49-F238E27FC236}">
                  <a16:creationId xmlns:a16="http://schemas.microsoft.com/office/drawing/2014/main" id="{965D4E44-0D94-0B49-9C50-8450CF6B57AA}"/>
                </a:ext>
              </a:extLst>
            </p:cNvPr>
            <p:cNvSpPr/>
            <p:nvPr/>
          </p:nvSpPr>
          <p:spPr>
            <a:xfrm>
              <a:off x="10092768"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4" name="Rectangle 1633">
              <a:extLst>
                <a:ext uri="{FF2B5EF4-FFF2-40B4-BE49-F238E27FC236}">
                  <a16:creationId xmlns:a16="http://schemas.microsoft.com/office/drawing/2014/main" id="{0BB1C237-5997-BC45-AB00-85DC2D610FAB}"/>
                </a:ext>
              </a:extLst>
            </p:cNvPr>
            <p:cNvSpPr/>
            <p:nvPr/>
          </p:nvSpPr>
          <p:spPr>
            <a:xfrm>
              <a:off x="9884475"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5" name="Rectangle 1634">
              <a:extLst>
                <a:ext uri="{FF2B5EF4-FFF2-40B4-BE49-F238E27FC236}">
                  <a16:creationId xmlns:a16="http://schemas.microsoft.com/office/drawing/2014/main" id="{BF444B1F-6E79-5240-B0E8-7AE51608211D}"/>
                </a:ext>
              </a:extLst>
            </p:cNvPr>
            <p:cNvSpPr/>
            <p:nvPr/>
          </p:nvSpPr>
          <p:spPr>
            <a:xfrm>
              <a:off x="9681706"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6" name="Rectangle 1635">
              <a:extLst>
                <a:ext uri="{FF2B5EF4-FFF2-40B4-BE49-F238E27FC236}">
                  <a16:creationId xmlns:a16="http://schemas.microsoft.com/office/drawing/2014/main" id="{DCCB98E0-CEE8-1348-B44C-C9190EA96487}"/>
                </a:ext>
              </a:extLst>
            </p:cNvPr>
            <p:cNvSpPr/>
            <p:nvPr/>
          </p:nvSpPr>
          <p:spPr>
            <a:xfrm>
              <a:off x="9884475"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7" name="Rectangle 1636">
              <a:extLst>
                <a:ext uri="{FF2B5EF4-FFF2-40B4-BE49-F238E27FC236}">
                  <a16:creationId xmlns:a16="http://schemas.microsoft.com/office/drawing/2014/main" id="{A9092A20-B814-9840-9BE2-9E79F9F98E2B}"/>
                </a:ext>
              </a:extLst>
            </p:cNvPr>
            <p:cNvSpPr/>
            <p:nvPr/>
          </p:nvSpPr>
          <p:spPr>
            <a:xfrm>
              <a:off x="9681706"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 name="Rectangle 1637">
              <a:extLst>
                <a:ext uri="{FF2B5EF4-FFF2-40B4-BE49-F238E27FC236}">
                  <a16:creationId xmlns:a16="http://schemas.microsoft.com/office/drawing/2014/main" id="{BFC088D7-25A1-9048-94F5-8F2B20B39CCC}"/>
                </a:ext>
              </a:extLst>
            </p:cNvPr>
            <p:cNvSpPr/>
            <p:nvPr/>
          </p:nvSpPr>
          <p:spPr>
            <a:xfrm>
              <a:off x="9681706"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 name="Rectangle 1638">
              <a:extLst>
                <a:ext uri="{FF2B5EF4-FFF2-40B4-BE49-F238E27FC236}">
                  <a16:creationId xmlns:a16="http://schemas.microsoft.com/office/drawing/2014/main" id="{5438997C-DEE5-F646-B778-2B28B74AA18A}"/>
                </a:ext>
              </a:extLst>
            </p:cNvPr>
            <p:cNvSpPr/>
            <p:nvPr/>
          </p:nvSpPr>
          <p:spPr>
            <a:xfrm>
              <a:off x="10299961"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40" name="Rectangle 1639">
              <a:extLst>
                <a:ext uri="{FF2B5EF4-FFF2-40B4-BE49-F238E27FC236}">
                  <a16:creationId xmlns:a16="http://schemas.microsoft.com/office/drawing/2014/main" id="{C6DDD3F6-3530-1C40-B3AE-EE23CF29AE90}"/>
                </a:ext>
              </a:extLst>
            </p:cNvPr>
            <p:cNvSpPr/>
            <p:nvPr/>
          </p:nvSpPr>
          <p:spPr>
            <a:xfrm>
              <a:off x="10092768"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1" name="Rectangle 1640">
              <a:extLst>
                <a:ext uri="{FF2B5EF4-FFF2-40B4-BE49-F238E27FC236}">
                  <a16:creationId xmlns:a16="http://schemas.microsoft.com/office/drawing/2014/main" id="{BCCE5C44-5624-D941-9CA0-EA7118B7F72B}"/>
                </a:ext>
              </a:extLst>
            </p:cNvPr>
            <p:cNvSpPr/>
            <p:nvPr/>
          </p:nvSpPr>
          <p:spPr>
            <a:xfrm>
              <a:off x="9884475"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3" name="Rectangle 1642">
              <a:extLst>
                <a:ext uri="{FF2B5EF4-FFF2-40B4-BE49-F238E27FC236}">
                  <a16:creationId xmlns:a16="http://schemas.microsoft.com/office/drawing/2014/main" id="{564914DC-D4CC-E24D-BF60-DC80E31E72D5}"/>
                </a:ext>
              </a:extLst>
            </p:cNvPr>
            <p:cNvSpPr/>
            <p:nvPr/>
          </p:nvSpPr>
          <p:spPr>
            <a:xfrm>
              <a:off x="9681706"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44" name="Rectangle 1643">
              <a:extLst>
                <a:ext uri="{FF2B5EF4-FFF2-40B4-BE49-F238E27FC236}">
                  <a16:creationId xmlns:a16="http://schemas.microsoft.com/office/drawing/2014/main" id="{12D3EA71-FFE3-0C43-AA1B-82B47B3942D0}"/>
                </a:ext>
              </a:extLst>
            </p:cNvPr>
            <p:cNvSpPr/>
            <p:nvPr/>
          </p:nvSpPr>
          <p:spPr>
            <a:xfrm>
              <a:off x="1029996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5" name="Rectangle 1644">
              <a:extLst>
                <a:ext uri="{FF2B5EF4-FFF2-40B4-BE49-F238E27FC236}">
                  <a16:creationId xmlns:a16="http://schemas.microsoft.com/office/drawing/2014/main" id="{1C38CBC7-E4F7-E349-A4C1-248D4801D185}"/>
                </a:ext>
              </a:extLst>
            </p:cNvPr>
            <p:cNvSpPr/>
            <p:nvPr/>
          </p:nvSpPr>
          <p:spPr>
            <a:xfrm>
              <a:off x="1029996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46" name="Rectangle 1645">
              <a:extLst>
                <a:ext uri="{FF2B5EF4-FFF2-40B4-BE49-F238E27FC236}">
                  <a16:creationId xmlns:a16="http://schemas.microsoft.com/office/drawing/2014/main" id="{81785CA3-5FAF-E64C-A1BA-223AF6C1C11D}"/>
                </a:ext>
              </a:extLst>
            </p:cNvPr>
            <p:cNvSpPr/>
            <p:nvPr/>
          </p:nvSpPr>
          <p:spPr>
            <a:xfrm>
              <a:off x="10092768"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7" name="Rectangle 1646">
              <a:extLst>
                <a:ext uri="{FF2B5EF4-FFF2-40B4-BE49-F238E27FC236}">
                  <a16:creationId xmlns:a16="http://schemas.microsoft.com/office/drawing/2014/main" id="{A707D7E8-4497-CB41-A714-09E2D11A871D}"/>
                </a:ext>
              </a:extLst>
            </p:cNvPr>
            <p:cNvSpPr/>
            <p:nvPr/>
          </p:nvSpPr>
          <p:spPr>
            <a:xfrm>
              <a:off x="10092768"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48" name="Rectangle 1647">
              <a:extLst>
                <a:ext uri="{FF2B5EF4-FFF2-40B4-BE49-F238E27FC236}">
                  <a16:creationId xmlns:a16="http://schemas.microsoft.com/office/drawing/2014/main" id="{C599D381-B7E2-904A-9B42-CBEA62C8207B}"/>
                </a:ext>
              </a:extLst>
            </p:cNvPr>
            <p:cNvSpPr/>
            <p:nvPr/>
          </p:nvSpPr>
          <p:spPr>
            <a:xfrm>
              <a:off x="9884475"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9" name="Rectangle 1648">
              <a:extLst>
                <a:ext uri="{FF2B5EF4-FFF2-40B4-BE49-F238E27FC236}">
                  <a16:creationId xmlns:a16="http://schemas.microsoft.com/office/drawing/2014/main" id="{47EE564A-A064-1F44-9ABA-F7F7FE588406}"/>
                </a:ext>
              </a:extLst>
            </p:cNvPr>
            <p:cNvSpPr/>
            <p:nvPr/>
          </p:nvSpPr>
          <p:spPr>
            <a:xfrm>
              <a:off x="10299961"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0" name="Rectangle 1649">
              <a:extLst>
                <a:ext uri="{FF2B5EF4-FFF2-40B4-BE49-F238E27FC236}">
                  <a16:creationId xmlns:a16="http://schemas.microsoft.com/office/drawing/2014/main" id="{F9069173-1240-194B-A2B4-7DE70683A6D4}"/>
                </a:ext>
              </a:extLst>
            </p:cNvPr>
            <p:cNvSpPr/>
            <p:nvPr/>
          </p:nvSpPr>
          <p:spPr>
            <a:xfrm>
              <a:off x="10092768"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1" name="Rectangle 1650">
              <a:extLst>
                <a:ext uri="{FF2B5EF4-FFF2-40B4-BE49-F238E27FC236}">
                  <a16:creationId xmlns:a16="http://schemas.microsoft.com/office/drawing/2014/main" id="{D648654D-D7CB-8E45-A5ED-899FD5CBE5C0}"/>
                </a:ext>
              </a:extLst>
            </p:cNvPr>
            <p:cNvSpPr/>
            <p:nvPr/>
          </p:nvSpPr>
          <p:spPr>
            <a:xfrm>
              <a:off x="9884475"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2" name="Rectangle 1651">
              <a:extLst>
                <a:ext uri="{FF2B5EF4-FFF2-40B4-BE49-F238E27FC236}">
                  <a16:creationId xmlns:a16="http://schemas.microsoft.com/office/drawing/2014/main" id="{D15F599A-4A1F-6644-87D1-0279DA039059}"/>
                </a:ext>
              </a:extLst>
            </p:cNvPr>
            <p:cNvSpPr/>
            <p:nvPr/>
          </p:nvSpPr>
          <p:spPr>
            <a:xfrm>
              <a:off x="9681706"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3" name="Rectangle 1652">
              <a:extLst>
                <a:ext uri="{FF2B5EF4-FFF2-40B4-BE49-F238E27FC236}">
                  <a16:creationId xmlns:a16="http://schemas.microsoft.com/office/drawing/2014/main" id="{4A297D20-F531-6641-B20C-DABDDCCCA3AB}"/>
                </a:ext>
              </a:extLst>
            </p:cNvPr>
            <p:cNvSpPr/>
            <p:nvPr/>
          </p:nvSpPr>
          <p:spPr>
            <a:xfrm>
              <a:off x="9884475"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4" name="Rectangle 1653">
              <a:extLst>
                <a:ext uri="{FF2B5EF4-FFF2-40B4-BE49-F238E27FC236}">
                  <a16:creationId xmlns:a16="http://schemas.microsoft.com/office/drawing/2014/main" id="{C6FFB379-9C2C-2745-949B-FAAC8D9E241A}"/>
                </a:ext>
              </a:extLst>
            </p:cNvPr>
            <p:cNvSpPr/>
            <p:nvPr/>
          </p:nvSpPr>
          <p:spPr>
            <a:xfrm>
              <a:off x="9681706"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5" name="Rectangle 1654">
              <a:extLst>
                <a:ext uri="{FF2B5EF4-FFF2-40B4-BE49-F238E27FC236}">
                  <a16:creationId xmlns:a16="http://schemas.microsoft.com/office/drawing/2014/main" id="{CA514F4E-A0CD-5C45-8A72-5A56B5076B64}"/>
                </a:ext>
              </a:extLst>
            </p:cNvPr>
            <p:cNvSpPr/>
            <p:nvPr/>
          </p:nvSpPr>
          <p:spPr>
            <a:xfrm>
              <a:off x="9681706"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6" name="Rectangle 1655">
              <a:extLst>
                <a:ext uri="{FF2B5EF4-FFF2-40B4-BE49-F238E27FC236}">
                  <a16:creationId xmlns:a16="http://schemas.microsoft.com/office/drawing/2014/main" id="{9E8932ED-5A1A-1445-BF53-A3E10969B6F6}"/>
                </a:ext>
              </a:extLst>
            </p:cNvPr>
            <p:cNvSpPr/>
            <p:nvPr/>
          </p:nvSpPr>
          <p:spPr>
            <a:xfrm>
              <a:off x="1029996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57" name="Rectangle 1656">
              <a:extLst>
                <a:ext uri="{FF2B5EF4-FFF2-40B4-BE49-F238E27FC236}">
                  <a16:creationId xmlns:a16="http://schemas.microsoft.com/office/drawing/2014/main" id="{19107DC4-3700-0147-A34B-559FF59E0BDA}"/>
                </a:ext>
              </a:extLst>
            </p:cNvPr>
            <p:cNvSpPr/>
            <p:nvPr/>
          </p:nvSpPr>
          <p:spPr>
            <a:xfrm>
              <a:off x="10092768"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8" name="Rectangle 1657">
              <a:extLst>
                <a:ext uri="{FF2B5EF4-FFF2-40B4-BE49-F238E27FC236}">
                  <a16:creationId xmlns:a16="http://schemas.microsoft.com/office/drawing/2014/main" id="{C4F72AC1-7454-854B-945D-9A0E9E65D3C9}"/>
                </a:ext>
              </a:extLst>
            </p:cNvPr>
            <p:cNvSpPr/>
            <p:nvPr/>
          </p:nvSpPr>
          <p:spPr>
            <a:xfrm>
              <a:off x="9884475"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9" name="Rectangle 1658">
              <a:extLst>
                <a:ext uri="{FF2B5EF4-FFF2-40B4-BE49-F238E27FC236}">
                  <a16:creationId xmlns:a16="http://schemas.microsoft.com/office/drawing/2014/main" id="{960A9EFC-3940-9E48-B741-C54E89EFA2D4}"/>
                </a:ext>
              </a:extLst>
            </p:cNvPr>
            <p:cNvSpPr/>
            <p:nvPr/>
          </p:nvSpPr>
          <p:spPr>
            <a:xfrm>
              <a:off x="9681706"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0" name="Rectangle 1659">
              <a:extLst>
                <a:ext uri="{FF2B5EF4-FFF2-40B4-BE49-F238E27FC236}">
                  <a16:creationId xmlns:a16="http://schemas.microsoft.com/office/drawing/2014/main" id="{8BB954A5-446D-9045-A773-21442CE4DD03}"/>
                </a:ext>
              </a:extLst>
            </p:cNvPr>
            <p:cNvSpPr/>
            <p:nvPr/>
          </p:nvSpPr>
          <p:spPr>
            <a:xfrm>
              <a:off x="10505141"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61" name="Rectangle 1660">
              <a:extLst>
                <a:ext uri="{FF2B5EF4-FFF2-40B4-BE49-F238E27FC236}">
                  <a16:creationId xmlns:a16="http://schemas.microsoft.com/office/drawing/2014/main" id="{2382CF82-42F6-1140-8306-90EA1F49310F}"/>
                </a:ext>
              </a:extLst>
            </p:cNvPr>
            <p:cNvSpPr/>
            <p:nvPr/>
          </p:nvSpPr>
          <p:spPr>
            <a:xfrm>
              <a:off x="10505141"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62" name="Rectangle 1661">
              <a:extLst>
                <a:ext uri="{FF2B5EF4-FFF2-40B4-BE49-F238E27FC236}">
                  <a16:creationId xmlns:a16="http://schemas.microsoft.com/office/drawing/2014/main" id="{F40A5846-F8B0-E84A-B330-06B75EDB3A6B}"/>
                </a:ext>
              </a:extLst>
            </p:cNvPr>
            <p:cNvSpPr/>
            <p:nvPr/>
          </p:nvSpPr>
          <p:spPr>
            <a:xfrm>
              <a:off x="10505141"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3" name="Rectangle 1662">
              <a:extLst>
                <a:ext uri="{FF2B5EF4-FFF2-40B4-BE49-F238E27FC236}">
                  <a16:creationId xmlns:a16="http://schemas.microsoft.com/office/drawing/2014/main" id="{1AF1C2C0-0AC1-6A4B-B260-AC8BD46FB3EF}"/>
                </a:ext>
              </a:extLst>
            </p:cNvPr>
            <p:cNvSpPr/>
            <p:nvPr/>
          </p:nvSpPr>
          <p:spPr>
            <a:xfrm>
              <a:off x="10505141"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4" name="Rectangle 1663">
              <a:extLst>
                <a:ext uri="{FF2B5EF4-FFF2-40B4-BE49-F238E27FC236}">
                  <a16:creationId xmlns:a16="http://schemas.microsoft.com/office/drawing/2014/main" id="{9A3FB704-5B57-E04C-8045-DEDDF07AA855}"/>
                </a:ext>
              </a:extLst>
            </p:cNvPr>
            <p:cNvSpPr/>
            <p:nvPr/>
          </p:nvSpPr>
          <p:spPr>
            <a:xfrm>
              <a:off x="10505141"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5" name="Rectangle 1664">
              <a:extLst>
                <a:ext uri="{FF2B5EF4-FFF2-40B4-BE49-F238E27FC236}">
                  <a16:creationId xmlns:a16="http://schemas.microsoft.com/office/drawing/2014/main" id="{EBBF94DE-E040-344B-AAA0-BAD462F66313}"/>
                </a:ext>
              </a:extLst>
            </p:cNvPr>
            <p:cNvSpPr/>
            <p:nvPr/>
          </p:nvSpPr>
          <p:spPr>
            <a:xfrm>
              <a:off x="10505141"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66" name="Rectangle 1665">
              <a:extLst>
                <a:ext uri="{FF2B5EF4-FFF2-40B4-BE49-F238E27FC236}">
                  <a16:creationId xmlns:a16="http://schemas.microsoft.com/office/drawing/2014/main" id="{1DBAC42E-3BCE-AC43-A401-A93A91689347}"/>
                </a:ext>
              </a:extLst>
            </p:cNvPr>
            <p:cNvSpPr/>
            <p:nvPr/>
          </p:nvSpPr>
          <p:spPr>
            <a:xfrm>
              <a:off x="10505141"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Rectangle 1666">
              <a:extLst>
                <a:ext uri="{FF2B5EF4-FFF2-40B4-BE49-F238E27FC236}">
                  <a16:creationId xmlns:a16="http://schemas.microsoft.com/office/drawing/2014/main" id="{96C7B539-7A5F-9648-9C20-E2CBE736980A}"/>
                </a:ext>
              </a:extLst>
            </p:cNvPr>
            <p:cNvSpPr/>
            <p:nvPr/>
          </p:nvSpPr>
          <p:spPr>
            <a:xfrm>
              <a:off x="10505141"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8" name="Rectangle 1667">
              <a:extLst>
                <a:ext uri="{FF2B5EF4-FFF2-40B4-BE49-F238E27FC236}">
                  <a16:creationId xmlns:a16="http://schemas.microsoft.com/office/drawing/2014/main" id="{0B8BAAA5-8FFB-F643-AB62-2F16A0DED188}"/>
                </a:ext>
              </a:extLst>
            </p:cNvPr>
            <p:cNvSpPr/>
            <p:nvPr/>
          </p:nvSpPr>
          <p:spPr>
            <a:xfrm>
              <a:off x="10505141"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9" name="Rectangle 1668">
              <a:extLst>
                <a:ext uri="{FF2B5EF4-FFF2-40B4-BE49-F238E27FC236}">
                  <a16:creationId xmlns:a16="http://schemas.microsoft.com/office/drawing/2014/main" id="{72189D4B-81F2-0A41-8D71-433E0B25C2B9}"/>
                </a:ext>
              </a:extLst>
            </p:cNvPr>
            <p:cNvSpPr/>
            <p:nvPr/>
          </p:nvSpPr>
          <p:spPr>
            <a:xfrm>
              <a:off x="10505141"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0" name="Rectangle 1709">
              <a:extLst>
                <a:ext uri="{FF2B5EF4-FFF2-40B4-BE49-F238E27FC236}">
                  <a16:creationId xmlns:a16="http://schemas.microsoft.com/office/drawing/2014/main" id="{DB878E8E-4C49-4B4B-8EAF-F6597AC1C357}"/>
                </a:ext>
              </a:extLst>
            </p:cNvPr>
            <p:cNvSpPr/>
            <p:nvPr/>
          </p:nvSpPr>
          <p:spPr>
            <a:xfrm>
              <a:off x="9475368"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11" name="Rectangle 1710">
              <a:extLst>
                <a:ext uri="{FF2B5EF4-FFF2-40B4-BE49-F238E27FC236}">
                  <a16:creationId xmlns:a16="http://schemas.microsoft.com/office/drawing/2014/main" id="{6F784B83-D07A-F141-99AC-3AF1E23764EA}"/>
                </a:ext>
              </a:extLst>
            </p:cNvPr>
            <p:cNvSpPr/>
            <p:nvPr/>
          </p:nvSpPr>
          <p:spPr>
            <a:xfrm>
              <a:off x="926817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Rectangle 1711">
              <a:extLst>
                <a:ext uri="{FF2B5EF4-FFF2-40B4-BE49-F238E27FC236}">
                  <a16:creationId xmlns:a16="http://schemas.microsoft.com/office/drawing/2014/main" id="{24E8878E-9EF0-684C-97DF-61D43B31CFFC}"/>
                </a:ext>
              </a:extLst>
            </p:cNvPr>
            <p:cNvSpPr/>
            <p:nvPr/>
          </p:nvSpPr>
          <p:spPr>
            <a:xfrm>
              <a:off x="9059882"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Rectangle 1712">
              <a:extLst>
                <a:ext uri="{FF2B5EF4-FFF2-40B4-BE49-F238E27FC236}">
                  <a16:creationId xmlns:a16="http://schemas.microsoft.com/office/drawing/2014/main" id="{DF4CB02B-46A2-6948-9A81-A8D201757B94}"/>
                </a:ext>
              </a:extLst>
            </p:cNvPr>
            <p:cNvSpPr/>
            <p:nvPr/>
          </p:nvSpPr>
          <p:spPr>
            <a:xfrm>
              <a:off x="8857113"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Rectangle 1713">
              <a:extLst>
                <a:ext uri="{FF2B5EF4-FFF2-40B4-BE49-F238E27FC236}">
                  <a16:creationId xmlns:a16="http://schemas.microsoft.com/office/drawing/2014/main" id="{AC9847D8-340F-1D43-9A94-A5FF7726C5C3}"/>
                </a:ext>
              </a:extLst>
            </p:cNvPr>
            <p:cNvSpPr/>
            <p:nvPr/>
          </p:nvSpPr>
          <p:spPr>
            <a:xfrm>
              <a:off x="865094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Rectangle 1714">
              <a:extLst>
                <a:ext uri="{FF2B5EF4-FFF2-40B4-BE49-F238E27FC236}">
                  <a16:creationId xmlns:a16="http://schemas.microsoft.com/office/drawing/2014/main" id="{6E6F3EDD-9539-2A42-BC75-F84598036906}"/>
                </a:ext>
              </a:extLst>
            </p:cNvPr>
            <p:cNvSpPr/>
            <p:nvPr/>
          </p:nvSpPr>
          <p:spPr>
            <a:xfrm>
              <a:off x="1029996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16" name="Rectangle 1715">
              <a:extLst>
                <a:ext uri="{FF2B5EF4-FFF2-40B4-BE49-F238E27FC236}">
                  <a16:creationId xmlns:a16="http://schemas.microsoft.com/office/drawing/2014/main" id="{D1331CF4-3D62-8F4A-BC8D-647971AE9966}"/>
                </a:ext>
              </a:extLst>
            </p:cNvPr>
            <p:cNvSpPr/>
            <p:nvPr/>
          </p:nvSpPr>
          <p:spPr>
            <a:xfrm>
              <a:off x="10092768"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7" name="Rectangle 1716">
              <a:extLst>
                <a:ext uri="{FF2B5EF4-FFF2-40B4-BE49-F238E27FC236}">
                  <a16:creationId xmlns:a16="http://schemas.microsoft.com/office/drawing/2014/main" id="{AB95ABA7-F013-7F47-943F-393A3E7C8826}"/>
                </a:ext>
              </a:extLst>
            </p:cNvPr>
            <p:cNvSpPr/>
            <p:nvPr/>
          </p:nvSpPr>
          <p:spPr>
            <a:xfrm>
              <a:off x="9884475"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Rectangle 1717">
              <a:extLst>
                <a:ext uri="{FF2B5EF4-FFF2-40B4-BE49-F238E27FC236}">
                  <a16:creationId xmlns:a16="http://schemas.microsoft.com/office/drawing/2014/main" id="{4898E2D2-5048-7743-BAFB-CF2DE49B8B6D}"/>
                </a:ext>
              </a:extLst>
            </p:cNvPr>
            <p:cNvSpPr/>
            <p:nvPr/>
          </p:nvSpPr>
          <p:spPr>
            <a:xfrm>
              <a:off x="9681706"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Rectangle 1718">
              <a:extLst>
                <a:ext uri="{FF2B5EF4-FFF2-40B4-BE49-F238E27FC236}">
                  <a16:creationId xmlns:a16="http://schemas.microsoft.com/office/drawing/2014/main" id="{70DA7169-D840-5E49-8D75-B32D15DDEF4F}"/>
                </a:ext>
              </a:extLst>
            </p:cNvPr>
            <p:cNvSpPr/>
            <p:nvPr/>
          </p:nvSpPr>
          <p:spPr>
            <a:xfrm>
              <a:off x="10505141"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2B714E-7EA0-0848-B45D-23A96ADA6108}"/>
                </a:ext>
              </a:extLst>
            </p:cNvPr>
            <p:cNvGrpSpPr/>
            <p:nvPr/>
          </p:nvGrpSpPr>
          <p:grpSpPr>
            <a:xfrm>
              <a:off x="10708341" y="2182233"/>
              <a:ext cx="770015" cy="2263967"/>
              <a:chOff x="10708341" y="2182233"/>
              <a:chExt cx="770015" cy="2263967"/>
            </a:xfrm>
          </p:grpSpPr>
          <p:sp>
            <p:nvSpPr>
              <p:cNvPr id="1670" name="Rectangle 1669">
                <a:extLst>
                  <a:ext uri="{FF2B5EF4-FFF2-40B4-BE49-F238E27FC236}">
                    <a16:creationId xmlns:a16="http://schemas.microsoft.com/office/drawing/2014/main" id="{C3BD1B43-27E5-C547-BD5A-B88FC7E4FD5A}"/>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1" name="Rectangle 1670">
                <a:extLst>
                  <a:ext uri="{FF2B5EF4-FFF2-40B4-BE49-F238E27FC236}">
                    <a16:creationId xmlns:a16="http://schemas.microsoft.com/office/drawing/2014/main" id="{AC0F016C-D0FD-DB4E-99C1-6F7988E8E156}"/>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2" name="Rectangle 1671">
                <a:extLst>
                  <a:ext uri="{FF2B5EF4-FFF2-40B4-BE49-F238E27FC236}">
                    <a16:creationId xmlns:a16="http://schemas.microsoft.com/office/drawing/2014/main" id="{45881A9F-95BF-CB45-9316-44AFB61D83F6}"/>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73" name="Rectangle 1672">
                <a:extLst>
                  <a:ext uri="{FF2B5EF4-FFF2-40B4-BE49-F238E27FC236}">
                    <a16:creationId xmlns:a16="http://schemas.microsoft.com/office/drawing/2014/main" id="{2EF2E5F9-5D67-7E4B-9186-A253B8AECA35}"/>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Rectangle 1673">
                <a:extLst>
                  <a:ext uri="{FF2B5EF4-FFF2-40B4-BE49-F238E27FC236}">
                    <a16:creationId xmlns:a16="http://schemas.microsoft.com/office/drawing/2014/main" id="{A221D056-FF76-DC48-84FF-28EA0E44C51B}"/>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5" name="Rectangle 1674">
                <a:extLst>
                  <a:ext uri="{FF2B5EF4-FFF2-40B4-BE49-F238E27FC236}">
                    <a16:creationId xmlns:a16="http://schemas.microsoft.com/office/drawing/2014/main" id="{EFEDCC54-E5A6-D644-9007-C4D50403D03D}"/>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Rectangle 1675">
                <a:extLst>
                  <a:ext uri="{FF2B5EF4-FFF2-40B4-BE49-F238E27FC236}">
                    <a16:creationId xmlns:a16="http://schemas.microsoft.com/office/drawing/2014/main" id="{30FFAB6E-A5BE-BD4D-A3BE-9464AE2C7824}"/>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77" name="Rectangle 1676">
                <a:extLst>
                  <a:ext uri="{FF2B5EF4-FFF2-40B4-BE49-F238E27FC236}">
                    <a16:creationId xmlns:a16="http://schemas.microsoft.com/office/drawing/2014/main" id="{D1318D3B-0087-BD44-9B0E-0DEA188229A2}"/>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Rectangle 1677">
                <a:extLst>
                  <a:ext uri="{FF2B5EF4-FFF2-40B4-BE49-F238E27FC236}">
                    <a16:creationId xmlns:a16="http://schemas.microsoft.com/office/drawing/2014/main" id="{3F42D5AF-94D7-DC40-8710-7C681D4CDB5E}"/>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Rectangle 1678">
                <a:extLst>
                  <a:ext uri="{FF2B5EF4-FFF2-40B4-BE49-F238E27FC236}">
                    <a16:creationId xmlns:a16="http://schemas.microsoft.com/office/drawing/2014/main" id="{96B670D1-4409-AE46-8D30-B83194F3B9D0}"/>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80" name="Rectangle 1679">
                <a:extLst>
                  <a:ext uri="{FF2B5EF4-FFF2-40B4-BE49-F238E27FC236}">
                    <a16:creationId xmlns:a16="http://schemas.microsoft.com/office/drawing/2014/main" id="{268BB378-B056-7B40-9642-693C5F31DCD9}"/>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1" name="Rectangle 1680">
                <a:extLst>
                  <a:ext uri="{FF2B5EF4-FFF2-40B4-BE49-F238E27FC236}">
                    <a16:creationId xmlns:a16="http://schemas.microsoft.com/office/drawing/2014/main" id="{91D75E6E-110F-F34D-9910-42AE3BA69971}"/>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Rectangle 1681">
                <a:extLst>
                  <a:ext uri="{FF2B5EF4-FFF2-40B4-BE49-F238E27FC236}">
                    <a16:creationId xmlns:a16="http://schemas.microsoft.com/office/drawing/2014/main" id="{0B9BACDF-1072-A446-B3D5-EAF05209BC52}"/>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3" name="Rectangle 1682">
                <a:extLst>
                  <a:ext uri="{FF2B5EF4-FFF2-40B4-BE49-F238E27FC236}">
                    <a16:creationId xmlns:a16="http://schemas.microsoft.com/office/drawing/2014/main" id="{C19C07A8-8193-F14D-8495-4B7B74971785}"/>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4" name="Rectangle 1683">
                <a:extLst>
                  <a:ext uri="{FF2B5EF4-FFF2-40B4-BE49-F238E27FC236}">
                    <a16:creationId xmlns:a16="http://schemas.microsoft.com/office/drawing/2014/main" id="{35E09062-36B3-4C4E-A5FA-E0256DDE6C95}"/>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5" name="Rectangle 1684">
                <a:extLst>
                  <a:ext uri="{FF2B5EF4-FFF2-40B4-BE49-F238E27FC236}">
                    <a16:creationId xmlns:a16="http://schemas.microsoft.com/office/drawing/2014/main" id="{54CB3FCF-DD15-C34B-B28C-FBBABBC3F99F}"/>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Rectangle 1685">
                <a:extLst>
                  <a:ext uri="{FF2B5EF4-FFF2-40B4-BE49-F238E27FC236}">
                    <a16:creationId xmlns:a16="http://schemas.microsoft.com/office/drawing/2014/main" id="{19759820-F349-414B-87AD-9E2E9E4D1B66}"/>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Rectangle 1686">
                <a:extLst>
                  <a:ext uri="{FF2B5EF4-FFF2-40B4-BE49-F238E27FC236}">
                    <a16:creationId xmlns:a16="http://schemas.microsoft.com/office/drawing/2014/main" id="{FF936B83-7FA8-EB41-88D5-0025A80683B8}"/>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8" name="Rectangle 1687">
                <a:extLst>
                  <a:ext uri="{FF2B5EF4-FFF2-40B4-BE49-F238E27FC236}">
                    <a16:creationId xmlns:a16="http://schemas.microsoft.com/office/drawing/2014/main" id="{74FAD91D-59C2-D546-AD78-758548A21BDD}"/>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Rectangle 1688">
                <a:extLst>
                  <a:ext uri="{FF2B5EF4-FFF2-40B4-BE49-F238E27FC236}">
                    <a16:creationId xmlns:a16="http://schemas.microsoft.com/office/drawing/2014/main" id="{9266A908-DDF5-4A40-B6F5-B5E61121B007}"/>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0" name="Rectangle 1689">
                <a:extLst>
                  <a:ext uri="{FF2B5EF4-FFF2-40B4-BE49-F238E27FC236}">
                    <a16:creationId xmlns:a16="http://schemas.microsoft.com/office/drawing/2014/main" id="{C911D40B-5D7B-584E-9582-A39A84DD3C81}"/>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1" name="Rectangle 1690">
                <a:extLst>
                  <a:ext uri="{FF2B5EF4-FFF2-40B4-BE49-F238E27FC236}">
                    <a16:creationId xmlns:a16="http://schemas.microsoft.com/office/drawing/2014/main" id="{88D1DF60-F6D7-7F4A-979E-5B18D0D91A0D}"/>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Rectangle 1691">
                <a:extLst>
                  <a:ext uri="{FF2B5EF4-FFF2-40B4-BE49-F238E27FC236}">
                    <a16:creationId xmlns:a16="http://schemas.microsoft.com/office/drawing/2014/main" id="{19D5DBE8-C1BE-B441-8817-ABA5CBE5B850}"/>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93" name="Rectangle 1692">
                <a:extLst>
                  <a:ext uri="{FF2B5EF4-FFF2-40B4-BE49-F238E27FC236}">
                    <a16:creationId xmlns:a16="http://schemas.microsoft.com/office/drawing/2014/main" id="{640F2CAD-F982-2945-B92D-1BE750DDD966}"/>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Rectangle 1693">
                <a:extLst>
                  <a:ext uri="{FF2B5EF4-FFF2-40B4-BE49-F238E27FC236}">
                    <a16:creationId xmlns:a16="http://schemas.microsoft.com/office/drawing/2014/main" id="{5A7037B3-AD5A-9D47-9A97-5AD4603274C2}"/>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Rectangle 1694">
                <a:extLst>
                  <a:ext uri="{FF2B5EF4-FFF2-40B4-BE49-F238E27FC236}">
                    <a16:creationId xmlns:a16="http://schemas.microsoft.com/office/drawing/2014/main" id="{4B46CB72-7801-8745-A842-18BB8A4926E6}"/>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696" name="Rectangle 1695">
                <a:extLst>
                  <a:ext uri="{FF2B5EF4-FFF2-40B4-BE49-F238E27FC236}">
                    <a16:creationId xmlns:a16="http://schemas.microsoft.com/office/drawing/2014/main" id="{9F51B56B-CCAD-0641-813E-AEBA918D3C33}"/>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7" name="Rectangle 1696">
                <a:extLst>
                  <a:ext uri="{FF2B5EF4-FFF2-40B4-BE49-F238E27FC236}">
                    <a16:creationId xmlns:a16="http://schemas.microsoft.com/office/drawing/2014/main" id="{51D9A8C0-4DF1-7249-93FB-DDFD31968747}"/>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Rectangle 1697">
                <a:extLst>
                  <a:ext uri="{FF2B5EF4-FFF2-40B4-BE49-F238E27FC236}">
                    <a16:creationId xmlns:a16="http://schemas.microsoft.com/office/drawing/2014/main" id="{A19DFD0B-635E-5743-95D2-505D1CF21249}"/>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9" name="Rectangle 1698">
                <a:extLst>
                  <a:ext uri="{FF2B5EF4-FFF2-40B4-BE49-F238E27FC236}">
                    <a16:creationId xmlns:a16="http://schemas.microsoft.com/office/drawing/2014/main" id="{E961ABA3-92A2-5146-B087-41C635CCBD11}"/>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0" name="Rectangle 1699">
                <a:extLst>
                  <a:ext uri="{FF2B5EF4-FFF2-40B4-BE49-F238E27FC236}">
                    <a16:creationId xmlns:a16="http://schemas.microsoft.com/office/drawing/2014/main" id="{0CB9A9FF-59F1-9C40-809E-1F39EFCB7F0A}"/>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Rectangle 1700">
                <a:extLst>
                  <a:ext uri="{FF2B5EF4-FFF2-40B4-BE49-F238E27FC236}">
                    <a16:creationId xmlns:a16="http://schemas.microsoft.com/office/drawing/2014/main" id="{92AE3EF1-DBB5-4C4D-9EF8-996E8CDB8551}"/>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Rectangle 1701">
                <a:extLst>
                  <a:ext uri="{FF2B5EF4-FFF2-40B4-BE49-F238E27FC236}">
                    <a16:creationId xmlns:a16="http://schemas.microsoft.com/office/drawing/2014/main" id="{5CAC76CF-DFFD-7341-B323-C2672CA3CD3A}"/>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Rectangle 1702">
                <a:extLst>
                  <a:ext uri="{FF2B5EF4-FFF2-40B4-BE49-F238E27FC236}">
                    <a16:creationId xmlns:a16="http://schemas.microsoft.com/office/drawing/2014/main" id="{A7854C9D-BD5D-B548-8CBE-8D98154474C4}"/>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Rectangle 1703">
                <a:extLst>
                  <a:ext uri="{FF2B5EF4-FFF2-40B4-BE49-F238E27FC236}">
                    <a16:creationId xmlns:a16="http://schemas.microsoft.com/office/drawing/2014/main" id="{5108143D-CE09-C246-81C7-63C604BA8824}"/>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Rectangle 1704">
                <a:extLst>
                  <a:ext uri="{FF2B5EF4-FFF2-40B4-BE49-F238E27FC236}">
                    <a16:creationId xmlns:a16="http://schemas.microsoft.com/office/drawing/2014/main" id="{23AC1067-3C2F-084E-B22D-07457A89245E}"/>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6" name="Rectangle 1705">
                <a:extLst>
                  <a:ext uri="{FF2B5EF4-FFF2-40B4-BE49-F238E27FC236}">
                    <a16:creationId xmlns:a16="http://schemas.microsoft.com/office/drawing/2014/main" id="{61E26DE6-C681-564D-B41D-7CB5786BF5C1}"/>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Rectangle 1706">
                <a:extLst>
                  <a:ext uri="{FF2B5EF4-FFF2-40B4-BE49-F238E27FC236}">
                    <a16:creationId xmlns:a16="http://schemas.microsoft.com/office/drawing/2014/main" id="{22226C79-CF04-5D42-B53D-CF1FBCA69B5D}"/>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Rectangle 1707">
                <a:extLst>
                  <a:ext uri="{FF2B5EF4-FFF2-40B4-BE49-F238E27FC236}">
                    <a16:creationId xmlns:a16="http://schemas.microsoft.com/office/drawing/2014/main" id="{E6EC57BB-139A-1E48-AFCA-E8DDB6644586}"/>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Rectangle 1708">
                <a:extLst>
                  <a:ext uri="{FF2B5EF4-FFF2-40B4-BE49-F238E27FC236}">
                    <a16:creationId xmlns:a16="http://schemas.microsoft.com/office/drawing/2014/main" id="{DA6AF7E8-2F95-FF46-A790-6D0E6BFA7EC1}"/>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Rectangle 1719">
                <a:extLst>
                  <a:ext uri="{FF2B5EF4-FFF2-40B4-BE49-F238E27FC236}">
                    <a16:creationId xmlns:a16="http://schemas.microsoft.com/office/drawing/2014/main" id="{97B6815C-8301-B643-A0B0-4C471987B132}"/>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1" name="Rectangle 1720">
                <a:extLst>
                  <a:ext uri="{FF2B5EF4-FFF2-40B4-BE49-F238E27FC236}">
                    <a16:creationId xmlns:a16="http://schemas.microsoft.com/office/drawing/2014/main" id="{0D1F12C9-0C90-D94B-AE3F-F3712772FDBF}"/>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2" name="Rectangle 1721">
                <a:extLst>
                  <a:ext uri="{FF2B5EF4-FFF2-40B4-BE49-F238E27FC236}">
                    <a16:creationId xmlns:a16="http://schemas.microsoft.com/office/drawing/2014/main" id="{4BA48366-455C-924B-B7E6-EC6DB8E436ED}"/>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Rectangle 1722">
                <a:extLst>
                  <a:ext uri="{FF2B5EF4-FFF2-40B4-BE49-F238E27FC236}">
                    <a16:creationId xmlns:a16="http://schemas.microsoft.com/office/drawing/2014/main" id="{0EB3A729-930A-A847-AAC3-EC4F7459F5BF}"/>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4" name="Group 1723">
              <a:extLst>
                <a:ext uri="{FF2B5EF4-FFF2-40B4-BE49-F238E27FC236}">
                  <a16:creationId xmlns:a16="http://schemas.microsoft.com/office/drawing/2014/main" id="{EFB6E803-3A10-DE4E-B95E-1941DF8D96DF}"/>
                </a:ext>
              </a:extLst>
            </p:cNvPr>
            <p:cNvGrpSpPr/>
            <p:nvPr/>
          </p:nvGrpSpPr>
          <p:grpSpPr>
            <a:xfrm>
              <a:off x="11533094" y="2182233"/>
              <a:ext cx="770015" cy="2263967"/>
              <a:chOff x="10708341" y="2182233"/>
              <a:chExt cx="770015" cy="2263967"/>
            </a:xfrm>
          </p:grpSpPr>
          <p:sp>
            <p:nvSpPr>
              <p:cNvPr id="1725" name="Rectangle 1724">
                <a:extLst>
                  <a:ext uri="{FF2B5EF4-FFF2-40B4-BE49-F238E27FC236}">
                    <a16:creationId xmlns:a16="http://schemas.microsoft.com/office/drawing/2014/main" id="{A3E9325F-E7E6-EA42-B26C-ABFA7E9E46A0}"/>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Rectangle 1725">
                <a:extLst>
                  <a:ext uri="{FF2B5EF4-FFF2-40B4-BE49-F238E27FC236}">
                    <a16:creationId xmlns:a16="http://schemas.microsoft.com/office/drawing/2014/main" id="{D1456156-10EC-6C47-A05F-FC48373372D3}"/>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Rectangle 1726">
                <a:extLst>
                  <a:ext uri="{FF2B5EF4-FFF2-40B4-BE49-F238E27FC236}">
                    <a16:creationId xmlns:a16="http://schemas.microsoft.com/office/drawing/2014/main" id="{8713A40A-11E4-E94F-9186-D1D9943EB04D}"/>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28" name="Rectangle 1727">
                <a:extLst>
                  <a:ext uri="{FF2B5EF4-FFF2-40B4-BE49-F238E27FC236}">
                    <a16:creationId xmlns:a16="http://schemas.microsoft.com/office/drawing/2014/main" id="{D1D0DA02-77BB-0547-9DCA-790F8740751F}"/>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9" name="Rectangle 1728">
                <a:extLst>
                  <a:ext uri="{FF2B5EF4-FFF2-40B4-BE49-F238E27FC236}">
                    <a16:creationId xmlns:a16="http://schemas.microsoft.com/office/drawing/2014/main" id="{ACC6C96F-A20D-BD49-9F0B-79AE8B0984AF}"/>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0" name="Rectangle 1729">
                <a:extLst>
                  <a:ext uri="{FF2B5EF4-FFF2-40B4-BE49-F238E27FC236}">
                    <a16:creationId xmlns:a16="http://schemas.microsoft.com/office/drawing/2014/main" id="{44A4C7E4-4CEB-E146-96D5-158579BFC591}"/>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1" name="Rectangle 1730">
                <a:extLst>
                  <a:ext uri="{FF2B5EF4-FFF2-40B4-BE49-F238E27FC236}">
                    <a16:creationId xmlns:a16="http://schemas.microsoft.com/office/drawing/2014/main" id="{DE844DAA-FD22-C147-B3C2-14FE460187DC}"/>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32" name="Rectangle 1731">
                <a:extLst>
                  <a:ext uri="{FF2B5EF4-FFF2-40B4-BE49-F238E27FC236}">
                    <a16:creationId xmlns:a16="http://schemas.microsoft.com/office/drawing/2014/main" id="{2F07A4CC-80BA-1E4B-AB3F-5830CC1ACEC6}"/>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3" name="Rectangle 1732">
                <a:extLst>
                  <a:ext uri="{FF2B5EF4-FFF2-40B4-BE49-F238E27FC236}">
                    <a16:creationId xmlns:a16="http://schemas.microsoft.com/office/drawing/2014/main" id="{A64ACD3B-6C0F-BF46-9680-3F9E36377F6B}"/>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4" name="Rectangle 1733">
                <a:extLst>
                  <a:ext uri="{FF2B5EF4-FFF2-40B4-BE49-F238E27FC236}">
                    <a16:creationId xmlns:a16="http://schemas.microsoft.com/office/drawing/2014/main" id="{22B71564-8CBE-6640-B17D-E1C3538B6043}"/>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35" name="Rectangle 1734">
                <a:extLst>
                  <a:ext uri="{FF2B5EF4-FFF2-40B4-BE49-F238E27FC236}">
                    <a16:creationId xmlns:a16="http://schemas.microsoft.com/office/drawing/2014/main" id="{952C42C3-EE19-2049-87D6-F74C2A8056E7}"/>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Rectangle 1735">
                <a:extLst>
                  <a:ext uri="{FF2B5EF4-FFF2-40B4-BE49-F238E27FC236}">
                    <a16:creationId xmlns:a16="http://schemas.microsoft.com/office/drawing/2014/main" id="{EBA1E4AE-C848-7548-89FA-999F599836EB}"/>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Rectangle 1736">
                <a:extLst>
                  <a:ext uri="{FF2B5EF4-FFF2-40B4-BE49-F238E27FC236}">
                    <a16:creationId xmlns:a16="http://schemas.microsoft.com/office/drawing/2014/main" id="{5CBA0346-4044-4C46-8724-63EF47B0F7BE}"/>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Rectangle 1737">
                <a:extLst>
                  <a:ext uri="{FF2B5EF4-FFF2-40B4-BE49-F238E27FC236}">
                    <a16:creationId xmlns:a16="http://schemas.microsoft.com/office/drawing/2014/main" id="{C153E29B-0758-E744-9444-3A5D92C105D0}"/>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Rectangle 1738">
                <a:extLst>
                  <a:ext uri="{FF2B5EF4-FFF2-40B4-BE49-F238E27FC236}">
                    <a16:creationId xmlns:a16="http://schemas.microsoft.com/office/drawing/2014/main" id="{D5D6665B-7959-0F4A-BD91-FE566D48854C}"/>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 name="Rectangle 1739">
                <a:extLst>
                  <a:ext uri="{FF2B5EF4-FFF2-40B4-BE49-F238E27FC236}">
                    <a16:creationId xmlns:a16="http://schemas.microsoft.com/office/drawing/2014/main" id="{4F4D6F6C-4410-7047-9191-6B2C6EE2710A}"/>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 name="Rectangle 1740">
                <a:extLst>
                  <a:ext uri="{FF2B5EF4-FFF2-40B4-BE49-F238E27FC236}">
                    <a16:creationId xmlns:a16="http://schemas.microsoft.com/office/drawing/2014/main" id="{DE9B92B1-0A01-CB4B-91CB-7A8EEC24F070}"/>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Rectangle 1741">
                <a:extLst>
                  <a:ext uri="{FF2B5EF4-FFF2-40B4-BE49-F238E27FC236}">
                    <a16:creationId xmlns:a16="http://schemas.microsoft.com/office/drawing/2014/main" id="{86878E51-3CEC-E34E-AD06-C66AE6AD0BA5}"/>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Rectangle 1742">
                <a:extLst>
                  <a:ext uri="{FF2B5EF4-FFF2-40B4-BE49-F238E27FC236}">
                    <a16:creationId xmlns:a16="http://schemas.microsoft.com/office/drawing/2014/main" id="{1DB5B250-CCE5-A249-B31C-F0A9A1AC00C1}"/>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Rectangle 1743">
                <a:extLst>
                  <a:ext uri="{FF2B5EF4-FFF2-40B4-BE49-F238E27FC236}">
                    <a16:creationId xmlns:a16="http://schemas.microsoft.com/office/drawing/2014/main" id="{8C16A959-6210-2E49-8737-185358693F15}"/>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Rectangle 1744">
                <a:extLst>
                  <a:ext uri="{FF2B5EF4-FFF2-40B4-BE49-F238E27FC236}">
                    <a16:creationId xmlns:a16="http://schemas.microsoft.com/office/drawing/2014/main" id="{03A42786-68A1-6C4B-A128-50B73A68BC16}"/>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Rectangle 1745">
                <a:extLst>
                  <a:ext uri="{FF2B5EF4-FFF2-40B4-BE49-F238E27FC236}">
                    <a16:creationId xmlns:a16="http://schemas.microsoft.com/office/drawing/2014/main" id="{9B4B104A-C081-C844-8AB5-0D119A8E3770}"/>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7" name="Rectangle 1746">
                <a:extLst>
                  <a:ext uri="{FF2B5EF4-FFF2-40B4-BE49-F238E27FC236}">
                    <a16:creationId xmlns:a16="http://schemas.microsoft.com/office/drawing/2014/main" id="{61BFDAE9-CB0B-8242-8717-4558F96C3692}"/>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48" name="Rectangle 1747">
                <a:extLst>
                  <a:ext uri="{FF2B5EF4-FFF2-40B4-BE49-F238E27FC236}">
                    <a16:creationId xmlns:a16="http://schemas.microsoft.com/office/drawing/2014/main" id="{FFAB2076-7C1B-5A41-AEDD-8D1039CE496E}"/>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9" name="Rectangle 1748">
                <a:extLst>
                  <a:ext uri="{FF2B5EF4-FFF2-40B4-BE49-F238E27FC236}">
                    <a16:creationId xmlns:a16="http://schemas.microsoft.com/office/drawing/2014/main" id="{3331EE28-2FCC-214E-BF32-62A7F185C9AA}"/>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0" name="Rectangle 1749">
                <a:extLst>
                  <a:ext uri="{FF2B5EF4-FFF2-40B4-BE49-F238E27FC236}">
                    <a16:creationId xmlns:a16="http://schemas.microsoft.com/office/drawing/2014/main" id="{A8294E27-17AB-574B-87F3-6D1FDA4B1FED}"/>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751" name="Rectangle 1750">
                <a:extLst>
                  <a:ext uri="{FF2B5EF4-FFF2-40B4-BE49-F238E27FC236}">
                    <a16:creationId xmlns:a16="http://schemas.microsoft.com/office/drawing/2014/main" id="{656374E5-C8B6-DE4E-A1F0-6B64DA211733}"/>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2" name="Rectangle 1751">
                <a:extLst>
                  <a:ext uri="{FF2B5EF4-FFF2-40B4-BE49-F238E27FC236}">
                    <a16:creationId xmlns:a16="http://schemas.microsoft.com/office/drawing/2014/main" id="{FD282F77-7C4A-DC45-AFAB-8D984A613995}"/>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3" name="Rectangle 1752">
                <a:extLst>
                  <a:ext uri="{FF2B5EF4-FFF2-40B4-BE49-F238E27FC236}">
                    <a16:creationId xmlns:a16="http://schemas.microsoft.com/office/drawing/2014/main" id="{C20F460F-B20F-9546-82C2-0581B5B2D372}"/>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4" name="Rectangle 1753">
                <a:extLst>
                  <a:ext uri="{FF2B5EF4-FFF2-40B4-BE49-F238E27FC236}">
                    <a16:creationId xmlns:a16="http://schemas.microsoft.com/office/drawing/2014/main" id="{DC9C707B-58AE-8049-9681-3474D6C06957}"/>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5" name="Rectangle 1754">
                <a:extLst>
                  <a:ext uri="{FF2B5EF4-FFF2-40B4-BE49-F238E27FC236}">
                    <a16:creationId xmlns:a16="http://schemas.microsoft.com/office/drawing/2014/main" id="{EB209FB0-B5C6-484A-8194-E37F23304C72}"/>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6" name="Rectangle 1755">
                <a:extLst>
                  <a:ext uri="{FF2B5EF4-FFF2-40B4-BE49-F238E27FC236}">
                    <a16:creationId xmlns:a16="http://schemas.microsoft.com/office/drawing/2014/main" id="{032A4FFD-CF17-774B-8050-44C859BB42FF}"/>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7" name="Rectangle 1756">
                <a:extLst>
                  <a:ext uri="{FF2B5EF4-FFF2-40B4-BE49-F238E27FC236}">
                    <a16:creationId xmlns:a16="http://schemas.microsoft.com/office/drawing/2014/main" id="{8E99C568-76AA-D64A-AF80-8D710D82BC25}"/>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Rectangle 1757">
                <a:extLst>
                  <a:ext uri="{FF2B5EF4-FFF2-40B4-BE49-F238E27FC236}">
                    <a16:creationId xmlns:a16="http://schemas.microsoft.com/office/drawing/2014/main" id="{173FC924-5D12-0741-8F30-2E489177153D}"/>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Rectangle 1758">
                <a:extLst>
                  <a:ext uri="{FF2B5EF4-FFF2-40B4-BE49-F238E27FC236}">
                    <a16:creationId xmlns:a16="http://schemas.microsoft.com/office/drawing/2014/main" id="{22BCE0B7-F170-9C44-B818-0A7DF3FD35BA}"/>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0" name="Rectangle 1759">
                <a:extLst>
                  <a:ext uri="{FF2B5EF4-FFF2-40B4-BE49-F238E27FC236}">
                    <a16:creationId xmlns:a16="http://schemas.microsoft.com/office/drawing/2014/main" id="{3C7E23C0-F0D8-7F46-AF21-76406A0A6B09}"/>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Rectangle 1760">
                <a:extLst>
                  <a:ext uri="{FF2B5EF4-FFF2-40B4-BE49-F238E27FC236}">
                    <a16:creationId xmlns:a16="http://schemas.microsoft.com/office/drawing/2014/main" id="{C7926128-E264-6844-B991-A39524FA9A98}"/>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Rectangle 1761">
                <a:extLst>
                  <a:ext uri="{FF2B5EF4-FFF2-40B4-BE49-F238E27FC236}">
                    <a16:creationId xmlns:a16="http://schemas.microsoft.com/office/drawing/2014/main" id="{30FB9BCD-48F5-694C-8969-1210FC20CB83}"/>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Rectangle 1762">
                <a:extLst>
                  <a:ext uri="{FF2B5EF4-FFF2-40B4-BE49-F238E27FC236}">
                    <a16:creationId xmlns:a16="http://schemas.microsoft.com/office/drawing/2014/main" id="{B7CA8A15-E14D-C643-83AE-E1431C11B17A}"/>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Rectangle 1763">
                <a:extLst>
                  <a:ext uri="{FF2B5EF4-FFF2-40B4-BE49-F238E27FC236}">
                    <a16:creationId xmlns:a16="http://schemas.microsoft.com/office/drawing/2014/main" id="{59D8F3F7-EFAB-3340-AFAA-6A841B885613}"/>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5" name="Rectangle 1764">
                <a:extLst>
                  <a:ext uri="{FF2B5EF4-FFF2-40B4-BE49-F238E27FC236}">
                    <a16:creationId xmlns:a16="http://schemas.microsoft.com/office/drawing/2014/main" id="{678A1690-06E2-EA46-89F1-9A9603C63E11}"/>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6" name="Rectangle 1765">
                <a:extLst>
                  <a:ext uri="{FF2B5EF4-FFF2-40B4-BE49-F238E27FC236}">
                    <a16:creationId xmlns:a16="http://schemas.microsoft.com/office/drawing/2014/main" id="{1EC9B5BE-D9FF-7447-98D4-DD9B7CAB4D3E}"/>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7" name="Rectangle 1766">
                <a:extLst>
                  <a:ext uri="{FF2B5EF4-FFF2-40B4-BE49-F238E27FC236}">
                    <a16:creationId xmlns:a16="http://schemas.microsoft.com/office/drawing/2014/main" id="{3E5956C5-178B-2048-80D0-03452E672E75}"/>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Rectangle 1767">
                <a:extLst>
                  <a:ext uri="{FF2B5EF4-FFF2-40B4-BE49-F238E27FC236}">
                    <a16:creationId xmlns:a16="http://schemas.microsoft.com/office/drawing/2014/main" id="{123907DE-6658-2245-B39C-29E4ADE3EA34}"/>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6" name="Group 845">
            <a:extLst>
              <a:ext uri="{FF2B5EF4-FFF2-40B4-BE49-F238E27FC236}">
                <a16:creationId xmlns:a16="http://schemas.microsoft.com/office/drawing/2014/main" id="{08D6A1DD-F38D-4B46-B77A-5E5B640D27FD}"/>
              </a:ext>
            </a:extLst>
          </p:cNvPr>
          <p:cNvGrpSpPr/>
          <p:nvPr/>
        </p:nvGrpSpPr>
        <p:grpSpPr>
          <a:xfrm>
            <a:off x="7763691" y="2297017"/>
            <a:ext cx="3034608" cy="2263967"/>
            <a:chOff x="7162800" y="1881788"/>
            <a:chExt cx="3034608" cy="2263967"/>
          </a:xfrm>
        </p:grpSpPr>
        <p:sp>
          <p:nvSpPr>
            <p:cNvPr id="847" name="Rectangle 846">
              <a:extLst>
                <a:ext uri="{FF2B5EF4-FFF2-40B4-BE49-F238E27FC236}">
                  <a16:creationId xmlns:a16="http://schemas.microsoft.com/office/drawing/2014/main" id="{DBF46812-DD9C-5F48-BCA6-A27B02B40543}"/>
                </a:ext>
              </a:extLst>
            </p:cNvPr>
            <p:cNvSpPr/>
            <p:nvPr/>
          </p:nvSpPr>
          <p:spPr>
            <a:xfrm>
              <a:off x="79872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48" name="Rectangle 847">
              <a:extLst>
                <a:ext uri="{FF2B5EF4-FFF2-40B4-BE49-F238E27FC236}">
                  <a16:creationId xmlns:a16="http://schemas.microsoft.com/office/drawing/2014/main" id="{1B4403E8-7C24-924E-95B1-18BE96063520}"/>
                </a:ext>
              </a:extLst>
            </p:cNvPr>
            <p:cNvSpPr/>
            <p:nvPr/>
          </p:nvSpPr>
          <p:spPr>
            <a:xfrm>
              <a:off x="77800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a:extLst>
                <a:ext uri="{FF2B5EF4-FFF2-40B4-BE49-F238E27FC236}">
                  <a16:creationId xmlns:a16="http://schemas.microsoft.com/office/drawing/2014/main" id="{040EB6E8-DCEB-D34A-884C-1B1DC122273B}"/>
                </a:ext>
              </a:extLst>
            </p:cNvPr>
            <p:cNvSpPr/>
            <p:nvPr/>
          </p:nvSpPr>
          <p:spPr>
            <a:xfrm>
              <a:off x="75717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Rectangle 849">
              <a:extLst>
                <a:ext uri="{FF2B5EF4-FFF2-40B4-BE49-F238E27FC236}">
                  <a16:creationId xmlns:a16="http://schemas.microsoft.com/office/drawing/2014/main" id="{753067DF-28A3-E54A-ABA0-F95368EBDC95}"/>
                </a:ext>
              </a:extLst>
            </p:cNvPr>
            <p:cNvSpPr/>
            <p:nvPr/>
          </p:nvSpPr>
          <p:spPr>
            <a:xfrm>
              <a:off x="73689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1" name="Rectangle 850">
              <a:extLst>
                <a:ext uri="{FF2B5EF4-FFF2-40B4-BE49-F238E27FC236}">
                  <a16:creationId xmlns:a16="http://schemas.microsoft.com/office/drawing/2014/main" id="{ABF567C3-FE42-5043-8739-06B2AFDFFDF4}"/>
                </a:ext>
              </a:extLst>
            </p:cNvPr>
            <p:cNvSpPr/>
            <p:nvPr/>
          </p:nvSpPr>
          <p:spPr>
            <a:xfrm>
              <a:off x="71628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a:extLst>
                <a:ext uri="{FF2B5EF4-FFF2-40B4-BE49-F238E27FC236}">
                  <a16:creationId xmlns:a16="http://schemas.microsoft.com/office/drawing/2014/main" id="{9C1E924D-F85E-8542-BF47-8D76CF0F913E}"/>
                </a:ext>
              </a:extLst>
            </p:cNvPr>
            <p:cNvSpPr/>
            <p:nvPr/>
          </p:nvSpPr>
          <p:spPr>
            <a:xfrm>
              <a:off x="79872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Rectangle 852">
              <a:extLst>
                <a:ext uri="{FF2B5EF4-FFF2-40B4-BE49-F238E27FC236}">
                  <a16:creationId xmlns:a16="http://schemas.microsoft.com/office/drawing/2014/main" id="{30A981A5-A881-5D47-A53B-F241DD13A9FD}"/>
                </a:ext>
              </a:extLst>
            </p:cNvPr>
            <p:cNvSpPr/>
            <p:nvPr/>
          </p:nvSpPr>
          <p:spPr>
            <a:xfrm>
              <a:off x="79872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4" name="Rectangle 853">
              <a:extLst>
                <a:ext uri="{FF2B5EF4-FFF2-40B4-BE49-F238E27FC236}">
                  <a16:creationId xmlns:a16="http://schemas.microsoft.com/office/drawing/2014/main" id="{C880D22B-7AC7-D741-BA28-81688F8559AA}"/>
                </a:ext>
              </a:extLst>
            </p:cNvPr>
            <p:cNvSpPr/>
            <p:nvPr/>
          </p:nvSpPr>
          <p:spPr>
            <a:xfrm>
              <a:off x="79872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Rectangle 854">
              <a:extLst>
                <a:ext uri="{FF2B5EF4-FFF2-40B4-BE49-F238E27FC236}">
                  <a16:creationId xmlns:a16="http://schemas.microsoft.com/office/drawing/2014/main" id="{152779B0-A2AE-B447-8896-DF89D534A952}"/>
                </a:ext>
              </a:extLst>
            </p:cNvPr>
            <p:cNvSpPr/>
            <p:nvPr/>
          </p:nvSpPr>
          <p:spPr>
            <a:xfrm>
              <a:off x="77800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Rectangle 855">
              <a:extLst>
                <a:ext uri="{FF2B5EF4-FFF2-40B4-BE49-F238E27FC236}">
                  <a16:creationId xmlns:a16="http://schemas.microsoft.com/office/drawing/2014/main" id="{B79F641D-A303-3244-8F1C-C0525F09C764}"/>
                </a:ext>
              </a:extLst>
            </p:cNvPr>
            <p:cNvSpPr/>
            <p:nvPr/>
          </p:nvSpPr>
          <p:spPr>
            <a:xfrm>
              <a:off x="77800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97D89D97-68A1-D842-9FBD-65F4C1F7530C}"/>
                </a:ext>
              </a:extLst>
            </p:cNvPr>
            <p:cNvSpPr/>
            <p:nvPr/>
          </p:nvSpPr>
          <p:spPr>
            <a:xfrm>
              <a:off x="77800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8" name="Rectangle 857">
              <a:extLst>
                <a:ext uri="{FF2B5EF4-FFF2-40B4-BE49-F238E27FC236}">
                  <a16:creationId xmlns:a16="http://schemas.microsoft.com/office/drawing/2014/main" id="{F4C636C2-DD21-C44A-9625-827A4355F12A}"/>
                </a:ext>
              </a:extLst>
            </p:cNvPr>
            <p:cNvSpPr/>
            <p:nvPr/>
          </p:nvSpPr>
          <p:spPr>
            <a:xfrm>
              <a:off x="75717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Rectangle 858">
              <a:extLst>
                <a:ext uri="{FF2B5EF4-FFF2-40B4-BE49-F238E27FC236}">
                  <a16:creationId xmlns:a16="http://schemas.microsoft.com/office/drawing/2014/main" id="{AA4D752A-3668-BF40-833E-7637C8DA5C96}"/>
                </a:ext>
              </a:extLst>
            </p:cNvPr>
            <p:cNvSpPr/>
            <p:nvPr/>
          </p:nvSpPr>
          <p:spPr>
            <a:xfrm>
              <a:off x="75717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Rectangle 859">
              <a:extLst>
                <a:ext uri="{FF2B5EF4-FFF2-40B4-BE49-F238E27FC236}">
                  <a16:creationId xmlns:a16="http://schemas.microsoft.com/office/drawing/2014/main" id="{DA69379D-0CAD-5B4E-BF7D-13899FC9051F}"/>
                </a:ext>
              </a:extLst>
            </p:cNvPr>
            <p:cNvSpPr/>
            <p:nvPr/>
          </p:nvSpPr>
          <p:spPr>
            <a:xfrm>
              <a:off x="73689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61" name="Rectangle 860">
              <a:extLst>
                <a:ext uri="{FF2B5EF4-FFF2-40B4-BE49-F238E27FC236}">
                  <a16:creationId xmlns:a16="http://schemas.microsoft.com/office/drawing/2014/main" id="{45CF1B55-7375-6B45-B7CC-09FBB43451DA}"/>
                </a:ext>
              </a:extLst>
            </p:cNvPr>
            <p:cNvSpPr/>
            <p:nvPr/>
          </p:nvSpPr>
          <p:spPr>
            <a:xfrm>
              <a:off x="71628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E93904BD-5CD4-9E4A-B5F5-FB22100189F1}"/>
                </a:ext>
              </a:extLst>
            </p:cNvPr>
            <p:cNvSpPr/>
            <p:nvPr/>
          </p:nvSpPr>
          <p:spPr>
            <a:xfrm>
              <a:off x="79872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a:extLst>
                <a:ext uri="{FF2B5EF4-FFF2-40B4-BE49-F238E27FC236}">
                  <a16:creationId xmlns:a16="http://schemas.microsoft.com/office/drawing/2014/main" id="{3A8E465B-F2A1-7649-9F31-311FC996C64A}"/>
                </a:ext>
              </a:extLst>
            </p:cNvPr>
            <p:cNvSpPr/>
            <p:nvPr/>
          </p:nvSpPr>
          <p:spPr>
            <a:xfrm>
              <a:off x="77800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Rectangle 863">
              <a:extLst>
                <a:ext uri="{FF2B5EF4-FFF2-40B4-BE49-F238E27FC236}">
                  <a16:creationId xmlns:a16="http://schemas.microsoft.com/office/drawing/2014/main" id="{A1392B76-65A1-C84A-B5F2-CC480A953753}"/>
                </a:ext>
              </a:extLst>
            </p:cNvPr>
            <p:cNvSpPr/>
            <p:nvPr/>
          </p:nvSpPr>
          <p:spPr>
            <a:xfrm>
              <a:off x="75717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Rectangle 864">
              <a:extLst>
                <a:ext uri="{FF2B5EF4-FFF2-40B4-BE49-F238E27FC236}">
                  <a16:creationId xmlns:a16="http://schemas.microsoft.com/office/drawing/2014/main" id="{B256B4B5-B887-4F42-8BCA-C08179CB0616}"/>
                </a:ext>
              </a:extLst>
            </p:cNvPr>
            <p:cNvSpPr/>
            <p:nvPr/>
          </p:nvSpPr>
          <p:spPr>
            <a:xfrm>
              <a:off x="73689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Rectangle 865">
              <a:extLst>
                <a:ext uri="{FF2B5EF4-FFF2-40B4-BE49-F238E27FC236}">
                  <a16:creationId xmlns:a16="http://schemas.microsoft.com/office/drawing/2014/main" id="{9309A748-C771-9A4D-A292-2CED5961BE53}"/>
                </a:ext>
              </a:extLst>
            </p:cNvPr>
            <p:cNvSpPr/>
            <p:nvPr/>
          </p:nvSpPr>
          <p:spPr>
            <a:xfrm>
              <a:off x="71628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a:extLst>
                <a:ext uri="{FF2B5EF4-FFF2-40B4-BE49-F238E27FC236}">
                  <a16:creationId xmlns:a16="http://schemas.microsoft.com/office/drawing/2014/main" id="{D15627E7-801B-6047-A167-57A975CCA5BB}"/>
                </a:ext>
              </a:extLst>
            </p:cNvPr>
            <p:cNvSpPr/>
            <p:nvPr/>
          </p:nvSpPr>
          <p:spPr>
            <a:xfrm>
              <a:off x="75717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Rectangle 867">
              <a:extLst>
                <a:ext uri="{FF2B5EF4-FFF2-40B4-BE49-F238E27FC236}">
                  <a16:creationId xmlns:a16="http://schemas.microsoft.com/office/drawing/2014/main" id="{FB511037-32C0-304B-8C32-984CC43ACF9A}"/>
                </a:ext>
              </a:extLst>
            </p:cNvPr>
            <p:cNvSpPr/>
            <p:nvPr/>
          </p:nvSpPr>
          <p:spPr>
            <a:xfrm>
              <a:off x="73689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Rectangle 868">
              <a:extLst>
                <a:ext uri="{FF2B5EF4-FFF2-40B4-BE49-F238E27FC236}">
                  <a16:creationId xmlns:a16="http://schemas.microsoft.com/office/drawing/2014/main" id="{4C20C159-8ACE-7241-80CC-9050C887A199}"/>
                </a:ext>
              </a:extLst>
            </p:cNvPr>
            <p:cNvSpPr/>
            <p:nvPr/>
          </p:nvSpPr>
          <p:spPr>
            <a:xfrm>
              <a:off x="71628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Rectangle 869">
              <a:extLst>
                <a:ext uri="{FF2B5EF4-FFF2-40B4-BE49-F238E27FC236}">
                  <a16:creationId xmlns:a16="http://schemas.microsoft.com/office/drawing/2014/main" id="{3828B14F-AB52-7641-8BAD-B1B7D81127D3}"/>
                </a:ext>
              </a:extLst>
            </p:cNvPr>
            <p:cNvSpPr/>
            <p:nvPr/>
          </p:nvSpPr>
          <p:spPr>
            <a:xfrm>
              <a:off x="73689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Rectangle 870">
              <a:extLst>
                <a:ext uri="{FF2B5EF4-FFF2-40B4-BE49-F238E27FC236}">
                  <a16:creationId xmlns:a16="http://schemas.microsoft.com/office/drawing/2014/main" id="{8150D01A-70A3-D74F-B5E5-FEC6016C3B11}"/>
                </a:ext>
              </a:extLst>
            </p:cNvPr>
            <p:cNvSpPr/>
            <p:nvPr/>
          </p:nvSpPr>
          <p:spPr>
            <a:xfrm>
              <a:off x="71628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2" name="Group 871">
              <a:extLst>
                <a:ext uri="{FF2B5EF4-FFF2-40B4-BE49-F238E27FC236}">
                  <a16:creationId xmlns:a16="http://schemas.microsoft.com/office/drawing/2014/main" id="{2C062BBB-917F-7B47-9C52-38D365C22D5C}"/>
                </a:ext>
              </a:extLst>
            </p:cNvPr>
            <p:cNvGrpSpPr/>
            <p:nvPr/>
          </p:nvGrpSpPr>
          <p:grpSpPr>
            <a:xfrm>
              <a:off x="7162800" y="1881788"/>
              <a:ext cx="977208" cy="991441"/>
              <a:chOff x="7162800" y="1668657"/>
              <a:chExt cx="977208" cy="991441"/>
            </a:xfrm>
          </p:grpSpPr>
          <p:sp>
            <p:nvSpPr>
              <p:cNvPr id="987" name="Rectangle 986">
                <a:extLst>
                  <a:ext uri="{FF2B5EF4-FFF2-40B4-BE49-F238E27FC236}">
                    <a16:creationId xmlns:a16="http://schemas.microsoft.com/office/drawing/2014/main" id="{4A6A8200-1079-7842-8AAC-7642B1562457}"/>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88" name="Rectangle 987">
                <a:extLst>
                  <a:ext uri="{FF2B5EF4-FFF2-40B4-BE49-F238E27FC236}">
                    <a16:creationId xmlns:a16="http://schemas.microsoft.com/office/drawing/2014/main" id="{E0B4DA62-EF02-E448-9A83-2A2B82BB3685}"/>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Rectangle 988">
                <a:extLst>
                  <a:ext uri="{FF2B5EF4-FFF2-40B4-BE49-F238E27FC236}">
                    <a16:creationId xmlns:a16="http://schemas.microsoft.com/office/drawing/2014/main" id="{C45B44F6-8F23-254C-B983-C4B881DD4CC0}"/>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Rectangle 989">
                <a:extLst>
                  <a:ext uri="{FF2B5EF4-FFF2-40B4-BE49-F238E27FC236}">
                    <a16:creationId xmlns:a16="http://schemas.microsoft.com/office/drawing/2014/main" id="{9ACD659B-34C4-B441-BFC2-638C07E0D48C}"/>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91" name="Rectangle 990">
                <a:extLst>
                  <a:ext uri="{FF2B5EF4-FFF2-40B4-BE49-F238E27FC236}">
                    <a16:creationId xmlns:a16="http://schemas.microsoft.com/office/drawing/2014/main" id="{A6705C11-E98D-0040-9BDA-56B84F52BDAA}"/>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Rectangle 991">
                <a:extLst>
                  <a:ext uri="{FF2B5EF4-FFF2-40B4-BE49-F238E27FC236}">
                    <a16:creationId xmlns:a16="http://schemas.microsoft.com/office/drawing/2014/main" id="{9DE935A8-5B5F-8D49-AF8C-FD1A036E45A8}"/>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Rectangle 992">
                <a:extLst>
                  <a:ext uri="{FF2B5EF4-FFF2-40B4-BE49-F238E27FC236}">
                    <a16:creationId xmlns:a16="http://schemas.microsoft.com/office/drawing/2014/main" id="{6363E397-C36F-394C-8A0D-389C6BC77B72}"/>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94" name="Rectangle 993">
                <a:extLst>
                  <a:ext uri="{FF2B5EF4-FFF2-40B4-BE49-F238E27FC236}">
                    <a16:creationId xmlns:a16="http://schemas.microsoft.com/office/drawing/2014/main" id="{714E7067-E83C-CA4A-A190-21BEAC9C3755}"/>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Rectangle 994">
                <a:extLst>
                  <a:ext uri="{FF2B5EF4-FFF2-40B4-BE49-F238E27FC236}">
                    <a16:creationId xmlns:a16="http://schemas.microsoft.com/office/drawing/2014/main" id="{1946774F-0218-784E-A14E-8E1B8937EE3C}"/>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96" name="Rectangle 995">
                <a:extLst>
                  <a:ext uri="{FF2B5EF4-FFF2-40B4-BE49-F238E27FC236}">
                    <a16:creationId xmlns:a16="http://schemas.microsoft.com/office/drawing/2014/main" id="{24E58BD7-1C79-1A45-B02A-A4F69E1C6EC2}"/>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Rectangle 996">
                <a:extLst>
                  <a:ext uri="{FF2B5EF4-FFF2-40B4-BE49-F238E27FC236}">
                    <a16:creationId xmlns:a16="http://schemas.microsoft.com/office/drawing/2014/main" id="{8934C614-E95D-3C45-8CAC-D20F16B1EC5F}"/>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Rectangle 997">
                <a:extLst>
                  <a:ext uri="{FF2B5EF4-FFF2-40B4-BE49-F238E27FC236}">
                    <a16:creationId xmlns:a16="http://schemas.microsoft.com/office/drawing/2014/main" id="{5898C38E-7EF2-9547-B0FE-87326839B646}"/>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Rectangle 998">
                <a:extLst>
                  <a:ext uri="{FF2B5EF4-FFF2-40B4-BE49-F238E27FC236}">
                    <a16:creationId xmlns:a16="http://schemas.microsoft.com/office/drawing/2014/main" id="{92FAED1D-552E-6F4A-ADB6-27BF14937E88}"/>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Rectangle 999">
                <a:extLst>
                  <a:ext uri="{FF2B5EF4-FFF2-40B4-BE49-F238E27FC236}">
                    <a16:creationId xmlns:a16="http://schemas.microsoft.com/office/drawing/2014/main" id="{9C683248-BA1A-D64A-982E-FDEE052431D4}"/>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Rectangle 1000">
                <a:extLst>
                  <a:ext uri="{FF2B5EF4-FFF2-40B4-BE49-F238E27FC236}">
                    <a16:creationId xmlns:a16="http://schemas.microsoft.com/office/drawing/2014/main" id="{D036A534-F5EB-EB42-9B76-640959A8640D}"/>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Rectangle 1001">
                <a:extLst>
                  <a:ext uri="{FF2B5EF4-FFF2-40B4-BE49-F238E27FC236}">
                    <a16:creationId xmlns:a16="http://schemas.microsoft.com/office/drawing/2014/main" id="{6052BFFF-7C60-B143-8A59-5CE9C40223EB}"/>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Rectangle 1002">
                <a:extLst>
                  <a:ext uri="{FF2B5EF4-FFF2-40B4-BE49-F238E27FC236}">
                    <a16:creationId xmlns:a16="http://schemas.microsoft.com/office/drawing/2014/main" id="{AD28391B-EBFE-CF4D-96E4-D34629F1CA36}"/>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Rectangle 1003">
                <a:extLst>
                  <a:ext uri="{FF2B5EF4-FFF2-40B4-BE49-F238E27FC236}">
                    <a16:creationId xmlns:a16="http://schemas.microsoft.com/office/drawing/2014/main" id="{950B9E1C-4B17-CC4A-B070-C46699708B2B}"/>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Rectangle 1004">
                <a:extLst>
                  <a:ext uri="{FF2B5EF4-FFF2-40B4-BE49-F238E27FC236}">
                    <a16:creationId xmlns:a16="http://schemas.microsoft.com/office/drawing/2014/main" id="{40A6F984-FBBB-D044-AEA2-1297A5B96D8B}"/>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Rectangle 1005">
                <a:extLst>
                  <a:ext uri="{FF2B5EF4-FFF2-40B4-BE49-F238E27FC236}">
                    <a16:creationId xmlns:a16="http://schemas.microsoft.com/office/drawing/2014/main" id="{B8C24322-B1F2-ED4A-B2E5-CDE46630C7EF}"/>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Rectangle 1006">
                <a:extLst>
                  <a:ext uri="{FF2B5EF4-FFF2-40B4-BE49-F238E27FC236}">
                    <a16:creationId xmlns:a16="http://schemas.microsoft.com/office/drawing/2014/main" id="{399114DD-6ED2-1242-85AE-0768542D1E73}"/>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1008" name="Rectangle 1007">
                <a:extLst>
                  <a:ext uri="{FF2B5EF4-FFF2-40B4-BE49-F238E27FC236}">
                    <a16:creationId xmlns:a16="http://schemas.microsoft.com/office/drawing/2014/main" id="{42F986FF-A935-1041-8911-1577C5D27C12}"/>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Rectangle 1008">
                <a:extLst>
                  <a:ext uri="{FF2B5EF4-FFF2-40B4-BE49-F238E27FC236}">
                    <a16:creationId xmlns:a16="http://schemas.microsoft.com/office/drawing/2014/main" id="{FFC642AF-D170-3E42-986B-2FCF9EB85BC8}"/>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Rectangle 1009">
                <a:extLst>
                  <a:ext uri="{FF2B5EF4-FFF2-40B4-BE49-F238E27FC236}">
                    <a16:creationId xmlns:a16="http://schemas.microsoft.com/office/drawing/2014/main" id="{FFD68107-FF68-984A-BC44-562744B9929C}"/>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Rectangle 1010">
                <a:extLst>
                  <a:ext uri="{FF2B5EF4-FFF2-40B4-BE49-F238E27FC236}">
                    <a16:creationId xmlns:a16="http://schemas.microsoft.com/office/drawing/2014/main" id="{F3CD29A5-E2E8-9E4E-9ED5-15497ABC8E32}"/>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3" name="Rectangle 872">
              <a:extLst>
                <a:ext uri="{FF2B5EF4-FFF2-40B4-BE49-F238E27FC236}">
                  <a16:creationId xmlns:a16="http://schemas.microsoft.com/office/drawing/2014/main" id="{5856837E-FDFE-DF4C-9A54-F1093D0C2280}"/>
                </a:ext>
              </a:extLst>
            </p:cNvPr>
            <p:cNvSpPr/>
            <p:nvPr/>
          </p:nvSpPr>
          <p:spPr>
            <a:xfrm>
              <a:off x="8811820"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74" name="Rectangle 873">
              <a:extLst>
                <a:ext uri="{FF2B5EF4-FFF2-40B4-BE49-F238E27FC236}">
                  <a16:creationId xmlns:a16="http://schemas.microsoft.com/office/drawing/2014/main" id="{C0B614A2-B0E1-1940-845A-6D26ADF7CF99}"/>
                </a:ext>
              </a:extLst>
            </p:cNvPr>
            <p:cNvSpPr/>
            <p:nvPr/>
          </p:nvSpPr>
          <p:spPr>
            <a:xfrm>
              <a:off x="8604627"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a:extLst>
                <a:ext uri="{FF2B5EF4-FFF2-40B4-BE49-F238E27FC236}">
                  <a16:creationId xmlns:a16="http://schemas.microsoft.com/office/drawing/2014/main" id="{DD1EAC6D-A7BB-9B40-B61B-216E0DE73990}"/>
                </a:ext>
              </a:extLst>
            </p:cNvPr>
            <p:cNvSpPr/>
            <p:nvPr/>
          </p:nvSpPr>
          <p:spPr>
            <a:xfrm>
              <a:off x="8396334"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Rectangle 875">
              <a:extLst>
                <a:ext uri="{FF2B5EF4-FFF2-40B4-BE49-F238E27FC236}">
                  <a16:creationId xmlns:a16="http://schemas.microsoft.com/office/drawing/2014/main" id="{3B571E8B-5C53-F849-9374-EC2089B67ADE}"/>
                </a:ext>
              </a:extLst>
            </p:cNvPr>
            <p:cNvSpPr/>
            <p:nvPr/>
          </p:nvSpPr>
          <p:spPr>
            <a:xfrm>
              <a:off x="8193565"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77" name="Rectangle 876">
              <a:extLst>
                <a:ext uri="{FF2B5EF4-FFF2-40B4-BE49-F238E27FC236}">
                  <a16:creationId xmlns:a16="http://schemas.microsoft.com/office/drawing/2014/main" id="{593E8AD7-4EB8-7248-AA8A-4EB13799189D}"/>
                </a:ext>
              </a:extLst>
            </p:cNvPr>
            <p:cNvSpPr/>
            <p:nvPr/>
          </p:nvSpPr>
          <p:spPr>
            <a:xfrm>
              <a:off x="881182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Rectangle 877">
              <a:extLst>
                <a:ext uri="{FF2B5EF4-FFF2-40B4-BE49-F238E27FC236}">
                  <a16:creationId xmlns:a16="http://schemas.microsoft.com/office/drawing/2014/main" id="{43D8B5F6-BF74-0146-9456-874DD326E8B2}"/>
                </a:ext>
              </a:extLst>
            </p:cNvPr>
            <p:cNvSpPr/>
            <p:nvPr/>
          </p:nvSpPr>
          <p:spPr>
            <a:xfrm>
              <a:off x="881182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79" name="Rectangle 878">
              <a:extLst>
                <a:ext uri="{FF2B5EF4-FFF2-40B4-BE49-F238E27FC236}">
                  <a16:creationId xmlns:a16="http://schemas.microsoft.com/office/drawing/2014/main" id="{7458C5E3-F84A-E245-9407-917B2E12ED8A}"/>
                </a:ext>
              </a:extLst>
            </p:cNvPr>
            <p:cNvSpPr/>
            <p:nvPr/>
          </p:nvSpPr>
          <p:spPr>
            <a:xfrm>
              <a:off x="881182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F1FB262E-1753-1342-B54A-23E8275A933A}"/>
                </a:ext>
              </a:extLst>
            </p:cNvPr>
            <p:cNvSpPr/>
            <p:nvPr/>
          </p:nvSpPr>
          <p:spPr>
            <a:xfrm>
              <a:off x="8604627"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Rectangle 880">
              <a:extLst>
                <a:ext uri="{FF2B5EF4-FFF2-40B4-BE49-F238E27FC236}">
                  <a16:creationId xmlns:a16="http://schemas.microsoft.com/office/drawing/2014/main" id="{55944603-9413-5841-954A-871245A4274E}"/>
                </a:ext>
              </a:extLst>
            </p:cNvPr>
            <p:cNvSpPr/>
            <p:nvPr/>
          </p:nvSpPr>
          <p:spPr>
            <a:xfrm>
              <a:off x="8604627"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Rectangle 881">
              <a:extLst>
                <a:ext uri="{FF2B5EF4-FFF2-40B4-BE49-F238E27FC236}">
                  <a16:creationId xmlns:a16="http://schemas.microsoft.com/office/drawing/2014/main" id="{44807F83-1BAB-2A49-B87D-E6DC65CBCF0E}"/>
                </a:ext>
              </a:extLst>
            </p:cNvPr>
            <p:cNvSpPr/>
            <p:nvPr/>
          </p:nvSpPr>
          <p:spPr>
            <a:xfrm>
              <a:off x="8604627"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83" name="Rectangle 882">
              <a:extLst>
                <a:ext uri="{FF2B5EF4-FFF2-40B4-BE49-F238E27FC236}">
                  <a16:creationId xmlns:a16="http://schemas.microsoft.com/office/drawing/2014/main" id="{D0CBC48E-070E-8F4A-AC21-E78034C26940}"/>
                </a:ext>
              </a:extLst>
            </p:cNvPr>
            <p:cNvSpPr/>
            <p:nvPr/>
          </p:nvSpPr>
          <p:spPr>
            <a:xfrm>
              <a:off x="8396334"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Rectangle 883">
              <a:extLst>
                <a:ext uri="{FF2B5EF4-FFF2-40B4-BE49-F238E27FC236}">
                  <a16:creationId xmlns:a16="http://schemas.microsoft.com/office/drawing/2014/main" id="{C633FE8D-B946-F24E-A5F7-F20E11AB1872}"/>
                </a:ext>
              </a:extLst>
            </p:cNvPr>
            <p:cNvSpPr/>
            <p:nvPr/>
          </p:nvSpPr>
          <p:spPr>
            <a:xfrm>
              <a:off x="8396334"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Rectangle 884">
              <a:extLst>
                <a:ext uri="{FF2B5EF4-FFF2-40B4-BE49-F238E27FC236}">
                  <a16:creationId xmlns:a16="http://schemas.microsoft.com/office/drawing/2014/main" id="{808DFFD2-B26F-6E47-B3C3-DB1A0C8A035B}"/>
                </a:ext>
              </a:extLst>
            </p:cNvPr>
            <p:cNvSpPr/>
            <p:nvPr/>
          </p:nvSpPr>
          <p:spPr>
            <a:xfrm>
              <a:off x="8193565"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86" name="Rectangle 885">
              <a:extLst>
                <a:ext uri="{FF2B5EF4-FFF2-40B4-BE49-F238E27FC236}">
                  <a16:creationId xmlns:a16="http://schemas.microsoft.com/office/drawing/2014/main" id="{02F14BF7-DB0D-9F4B-BD03-6FF7AD3F909D}"/>
                </a:ext>
              </a:extLst>
            </p:cNvPr>
            <p:cNvSpPr/>
            <p:nvPr/>
          </p:nvSpPr>
          <p:spPr>
            <a:xfrm>
              <a:off x="8811820"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Rectangle 886">
              <a:extLst>
                <a:ext uri="{FF2B5EF4-FFF2-40B4-BE49-F238E27FC236}">
                  <a16:creationId xmlns:a16="http://schemas.microsoft.com/office/drawing/2014/main" id="{71C44B91-78D9-5F42-ABE0-CAE6FC9DE250}"/>
                </a:ext>
              </a:extLst>
            </p:cNvPr>
            <p:cNvSpPr/>
            <p:nvPr/>
          </p:nvSpPr>
          <p:spPr>
            <a:xfrm>
              <a:off x="8604627"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Rectangle 887">
              <a:extLst>
                <a:ext uri="{FF2B5EF4-FFF2-40B4-BE49-F238E27FC236}">
                  <a16:creationId xmlns:a16="http://schemas.microsoft.com/office/drawing/2014/main" id="{E6AEF0B5-6154-6B4F-A6EC-243953D37007}"/>
                </a:ext>
              </a:extLst>
            </p:cNvPr>
            <p:cNvSpPr/>
            <p:nvPr/>
          </p:nvSpPr>
          <p:spPr>
            <a:xfrm>
              <a:off x="8396334"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Rectangle 888">
              <a:extLst>
                <a:ext uri="{FF2B5EF4-FFF2-40B4-BE49-F238E27FC236}">
                  <a16:creationId xmlns:a16="http://schemas.microsoft.com/office/drawing/2014/main" id="{DCE0CAD9-28BF-0843-AA45-5AC8236E068A}"/>
                </a:ext>
              </a:extLst>
            </p:cNvPr>
            <p:cNvSpPr/>
            <p:nvPr/>
          </p:nvSpPr>
          <p:spPr>
            <a:xfrm>
              <a:off x="8193565"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Rectangle 889">
              <a:extLst>
                <a:ext uri="{FF2B5EF4-FFF2-40B4-BE49-F238E27FC236}">
                  <a16:creationId xmlns:a16="http://schemas.microsoft.com/office/drawing/2014/main" id="{E49F7B77-2AD1-9B41-ACD5-85DA5164CA27}"/>
                </a:ext>
              </a:extLst>
            </p:cNvPr>
            <p:cNvSpPr/>
            <p:nvPr/>
          </p:nvSpPr>
          <p:spPr>
            <a:xfrm>
              <a:off x="8396334"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Rectangle 890">
              <a:extLst>
                <a:ext uri="{FF2B5EF4-FFF2-40B4-BE49-F238E27FC236}">
                  <a16:creationId xmlns:a16="http://schemas.microsoft.com/office/drawing/2014/main" id="{8AECE71F-D4AA-3C45-A3C9-98B8EA8EE6A0}"/>
                </a:ext>
              </a:extLst>
            </p:cNvPr>
            <p:cNvSpPr/>
            <p:nvPr/>
          </p:nvSpPr>
          <p:spPr>
            <a:xfrm>
              <a:off x="8193565"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Rectangle 891">
              <a:extLst>
                <a:ext uri="{FF2B5EF4-FFF2-40B4-BE49-F238E27FC236}">
                  <a16:creationId xmlns:a16="http://schemas.microsoft.com/office/drawing/2014/main" id="{D2F092D8-7A5A-2742-8F8B-6BDAF5EB17C4}"/>
                </a:ext>
              </a:extLst>
            </p:cNvPr>
            <p:cNvSpPr/>
            <p:nvPr/>
          </p:nvSpPr>
          <p:spPr>
            <a:xfrm>
              <a:off x="8193565"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Rectangle 892">
              <a:extLst>
                <a:ext uri="{FF2B5EF4-FFF2-40B4-BE49-F238E27FC236}">
                  <a16:creationId xmlns:a16="http://schemas.microsoft.com/office/drawing/2014/main" id="{6E30EF35-413B-6A46-8F87-CDC01A4C66A0}"/>
                </a:ext>
              </a:extLst>
            </p:cNvPr>
            <p:cNvSpPr/>
            <p:nvPr/>
          </p:nvSpPr>
          <p:spPr>
            <a:xfrm>
              <a:off x="8811820" y="250353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94" name="Rectangle 893">
              <a:extLst>
                <a:ext uri="{FF2B5EF4-FFF2-40B4-BE49-F238E27FC236}">
                  <a16:creationId xmlns:a16="http://schemas.microsoft.com/office/drawing/2014/main" id="{1F1D7D34-9DF7-604B-A104-CF6796BC0B3D}"/>
                </a:ext>
              </a:extLst>
            </p:cNvPr>
            <p:cNvSpPr/>
            <p:nvPr/>
          </p:nvSpPr>
          <p:spPr>
            <a:xfrm>
              <a:off x="8604627"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Rectangle 894">
              <a:extLst>
                <a:ext uri="{FF2B5EF4-FFF2-40B4-BE49-F238E27FC236}">
                  <a16:creationId xmlns:a16="http://schemas.microsoft.com/office/drawing/2014/main" id="{37C47C42-264E-1B4A-9A9B-AF42A6B7F217}"/>
                </a:ext>
              </a:extLst>
            </p:cNvPr>
            <p:cNvSpPr/>
            <p:nvPr/>
          </p:nvSpPr>
          <p:spPr>
            <a:xfrm>
              <a:off x="8396334" y="208198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Rectangle 895">
              <a:extLst>
                <a:ext uri="{FF2B5EF4-FFF2-40B4-BE49-F238E27FC236}">
                  <a16:creationId xmlns:a16="http://schemas.microsoft.com/office/drawing/2014/main" id="{86EE2A11-8F9C-7E4B-8C75-0C21495C3B0E}"/>
                </a:ext>
              </a:extLst>
            </p:cNvPr>
            <p:cNvSpPr/>
            <p:nvPr/>
          </p:nvSpPr>
          <p:spPr>
            <a:xfrm>
              <a:off x="8193565"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97" name="Rectangle 896">
              <a:extLst>
                <a:ext uri="{FF2B5EF4-FFF2-40B4-BE49-F238E27FC236}">
                  <a16:creationId xmlns:a16="http://schemas.microsoft.com/office/drawing/2014/main" id="{6882CFC5-C519-344E-9631-9C379524AC79}"/>
                </a:ext>
              </a:extLst>
            </p:cNvPr>
            <p:cNvSpPr/>
            <p:nvPr/>
          </p:nvSpPr>
          <p:spPr>
            <a:xfrm>
              <a:off x="8811820"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1997C4D2-6DEA-5843-B69D-AFC60F2769AF}"/>
                </a:ext>
              </a:extLst>
            </p:cNvPr>
            <p:cNvSpPr/>
            <p:nvPr/>
          </p:nvSpPr>
          <p:spPr>
            <a:xfrm>
              <a:off x="8811820" y="271958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99" name="Rectangle 898">
              <a:extLst>
                <a:ext uri="{FF2B5EF4-FFF2-40B4-BE49-F238E27FC236}">
                  <a16:creationId xmlns:a16="http://schemas.microsoft.com/office/drawing/2014/main" id="{CD71F5EF-270D-6643-9FC7-CD0B0EBCB929}"/>
                </a:ext>
              </a:extLst>
            </p:cNvPr>
            <p:cNvSpPr/>
            <p:nvPr/>
          </p:nvSpPr>
          <p:spPr>
            <a:xfrm>
              <a:off x="8604627"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Rectangle 899">
              <a:extLst>
                <a:ext uri="{FF2B5EF4-FFF2-40B4-BE49-F238E27FC236}">
                  <a16:creationId xmlns:a16="http://schemas.microsoft.com/office/drawing/2014/main" id="{38E1A05C-B88F-424F-83D3-7FBBF7CA6662}"/>
                </a:ext>
              </a:extLst>
            </p:cNvPr>
            <p:cNvSpPr/>
            <p:nvPr/>
          </p:nvSpPr>
          <p:spPr>
            <a:xfrm>
              <a:off x="8604627"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01" name="Rectangle 900">
              <a:extLst>
                <a:ext uri="{FF2B5EF4-FFF2-40B4-BE49-F238E27FC236}">
                  <a16:creationId xmlns:a16="http://schemas.microsoft.com/office/drawing/2014/main" id="{A59AE2EB-96C4-9944-9E3F-6199130D2F16}"/>
                </a:ext>
              </a:extLst>
            </p:cNvPr>
            <p:cNvSpPr/>
            <p:nvPr/>
          </p:nvSpPr>
          <p:spPr>
            <a:xfrm>
              <a:off x="8396334" y="272044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Rectangle 901">
              <a:extLst>
                <a:ext uri="{FF2B5EF4-FFF2-40B4-BE49-F238E27FC236}">
                  <a16:creationId xmlns:a16="http://schemas.microsoft.com/office/drawing/2014/main" id="{80B4E082-3E44-A74B-8900-7005A19CA857}"/>
                </a:ext>
              </a:extLst>
            </p:cNvPr>
            <p:cNvSpPr/>
            <p:nvPr/>
          </p:nvSpPr>
          <p:spPr>
            <a:xfrm>
              <a:off x="8811820" y="20810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Rectangle 902">
              <a:extLst>
                <a:ext uri="{FF2B5EF4-FFF2-40B4-BE49-F238E27FC236}">
                  <a16:creationId xmlns:a16="http://schemas.microsoft.com/office/drawing/2014/main" id="{4DCA94AA-A6A4-1B44-88BF-03EDA1981CBD}"/>
                </a:ext>
              </a:extLst>
            </p:cNvPr>
            <p:cNvSpPr/>
            <p:nvPr/>
          </p:nvSpPr>
          <p:spPr>
            <a:xfrm>
              <a:off x="8604627"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CB01DAA8-1AA5-134C-A5D9-58D1AA2452D6}"/>
                </a:ext>
              </a:extLst>
            </p:cNvPr>
            <p:cNvSpPr/>
            <p:nvPr/>
          </p:nvSpPr>
          <p:spPr>
            <a:xfrm>
              <a:off x="8396334"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Rectangle 904">
              <a:extLst>
                <a:ext uri="{FF2B5EF4-FFF2-40B4-BE49-F238E27FC236}">
                  <a16:creationId xmlns:a16="http://schemas.microsoft.com/office/drawing/2014/main" id="{C4EB9CF9-6CAF-C644-99CC-181A4DCDBD44}"/>
                </a:ext>
              </a:extLst>
            </p:cNvPr>
            <p:cNvSpPr/>
            <p:nvPr/>
          </p:nvSpPr>
          <p:spPr>
            <a:xfrm>
              <a:off x="8193565"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Rectangle 905">
              <a:extLst>
                <a:ext uri="{FF2B5EF4-FFF2-40B4-BE49-F238E27FC236}">
                  <a16:creationId xmlns:a16="http://schemas.microsoft.com/office/drawing/2014/main" id="{75F9F142-F8F1-C64E-829F-2851692C396C}"/>
                </a:ext>
              </a:extLst>
            </p:cNvPr>
            <p:cNvSpPr/>
            <p:nvPr/>
          </p:nvSpPr>
          <p:spPr>
            <a:xfrm>
              <a:off x="8396334" y="250181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439176BB-1FC6-FB48-95A2-8703D54FEFB6}"/>
                </a:ext>
              </a:extLst>
            </p:cNvPr>
            <p:cNvSpPr/>
            <p:nvPr/>
          </p:nvSpPr>
          <p:spPr>
            <a:xfrm>
              <a:off x="8193565"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5DB0A1C0-BD61-3A40-B112-6BB566C651A1}"/>
                </a:ext>
              </a:extLst>
            </p:cNvPr>
            <p:cNvSpPr/>
            <p:nvPr/>
          </p:nvSpPr>
          <p:spPr>
            <a:xfrm>
              <a:off x="8193565"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6C5C6A4A-852A-A64A-AABF-8B3E7C43F082}"/>
                </a:ext>
              </a:extLst>
            </p:cNvPr>
            <p:cNvSpPr/>
            <p:nvPr/>
          </p:nvSpPr>
          <p:spPr>
            <a:xfrm>
              <a:off x="8811820" y="18817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10" name="Rectangle 909">
              <a:extLst>
                <a:ext uri="{FF2B5EF4-FFF2-40B4-BE49-F238E27FC236}">
                  <a16:creationId xmlns:a16="http://schemas.microsoft.com/office/drawing/2014/main" id="{EF0587F2-20F7-7F40-8C9D-E90DC63DCA5B}"/>
                </a:ext>
              </a:extLst>
            </p:cNvPr>
            <p:cNvSpPr/>
            <p:nvPr/>
          </p:nvSpPr>
          <p:spPr>
            <a:xfrm>
              <a:off x="8604627"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132DF43F-7237-8B4E-9ED3-BDE4A75BFF7C}"/>
                </a:ext>
              </a:extLst>
            </p:cNvPr>
            <p:cNvSpPr/>
            <p:nvPr/>
          </p:nvSpPr>
          <p:spPr>
            <a:xfrm>
              <a:off x="8396334" y="188265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Rectangle 911">
              <a:extLst>
                <a:ext uri="{FF2B5EF4-FFF2-40B4-BE49-F238E27FC236}">
                  <a16:creationId xmlns:a16="http://schemas.microsoft.com/office/drawing/2014/main" id="{D472A1BC-8DB6-634A-A514-707BC6913FE7}"/>
                </a:ext>
              </a:extLst>
            </p:cNvPr>
            <p:cNvSpPr/>
            <p:nvPr/>
          </p:nvSpPr>
          <p:spPr>
            <a:xfrm>
              <a:off x="8193565"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Rectangle 912">
              <a:extLst>
                <a:ext uri="{FF2B5EF4-FFF2-40B4-BE49-F238E27FC236}">
                  <a16:creationId xmlns:a16="http://schemas.microsoft.com/office/drawing/2014/main" id="{D04CEEAC-ED71-4343-80C2-B9F73547AFD6}"/>
                </a:ext>
              </a:extLst>
            </p:cNvPr>
            <p:cNvSpPr/>
            <p:nvPr/>
          </p:nvSpPr>
          <p:spPr>
            <a:xfrm>
              <a:off x="9017000"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14" name="Rectangle 913">
              <a:extLst>
                <a:ext uri="{FF2B5EF4-FFF2-40B4-BE49-F238E27FC236}">
                  <a16:creationId xmlns:a16="http://schemas.microsoft.com/office/drawing/2014/main" id="{5B7CEA18-E88F-594B-9583-5460FBC0CD21}"/>
                </a:ext>
              </a:extLst>
            </p:cNvPr>
            <p:cNvSpPr/>
            <p:nvPr/>
          </p:nvSpPr>
          <p:spPr>
            <a:xfrm>
              <a:off x="9017000"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15" name="Rectangle 914">
              <a:extLst>
                <a:ext uri="{FF2B5EF4-FFF2-40B4-BE49-F238E27FC236}">
                  <a16:creationId xmlns:a16="http://schemas.microsoft.com/office/drawing/2014/main" id="{80CACE6C-8FDC-754E-AF8C-68AF86920D1F}"/>
                </a:ext>
              </a:extLst>
            </p:cNvPr>
            <p:cNvSpPr/>
            <p:nvPr/>
          </p:nvSpPr>
          <p:spPr>
            <a:xfrm>
              <a:off x="9017000"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Rectangle 915">
              <a:extLst>
                <a:ext uri="{FF2B5EF4-FFF2-40B4-BE49-F238E27FC236}">
                  <a16:creationId xmlns:a16="http://schemas.microsoft.com/office/drawing/2014/main" id="{E28E7BE5-91FC-0E49-927E-7DF788F85AAB}"/>
                </a:ext>
              </a:extLst>
            </p:cNvPr>
            <p:cNvSpPr/>
            <p:nvPr/>
          </p:nvSpPr>
          <p:spPr>
            <a:xfrm>
              <a:off x="9017000"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Rectangle 916">
              <a:extLst>
                <a:ext uri="{FF2B5EF4-FFF2-40B4-BE49-F238E27FC236}">
                  <a16:creationId xmlns:a16="http://schemas.microsoft.com/office/drawing/2014/main" id="{95DCB1E4-2E9D-F442-9870-B5707905F40C}"/>
                </a:ext>
              </a:extLst>
            </p:cNvPr>
            <p:cNvSpPr/>
            <p:nvPr/>
          </p:nvSpPr>
          <p:spPr>
            <a:xfrm>
              <a:off x="9017000"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Rectangle 917">
              <a:extLst>
                <a:ext uri="{FF2B5EF4-FFF2-40B4-BE49-F238E27FC236}">
                  <a16:creationId xmlns:a16="http://schemas.microsoft.com/office/drawing/2014/main" id="{490E060F-CA36-9B4C-8035-C6493E480CC9}"/>
                </a:ext>
              </a:extLst>
            </p:cNvPr>
            <p:cNvSpPr/>
            <p:nvPr/>
          </p:nvSpPr>
          <p:spPr>
            <a:xfrm>
              <a:off x="9017000"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19" name="Rectangle 918">
              <a:extLst>
                <a:ext uri="{FF2B5EF4-FFF2-40B4-BE49-F238E27FC236}">
                  <a16:creationId xmlns:a16="http://schemas.microsoft.com/office/drawing/2014/main" id="{B68C3944-89FC-6D46-88DB-DCC1BAB7A23F}"/>
                </a:ext>
              </a:extLst>
            </p:cNvPr>
            <p:cNvSpPr/>
            <p:nvPr/>
          </p:nvSpPr>
          <p:spPr>
            <a:xfrm>
              <a:off x="9017000"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Rectangle 919">
              <a:extLst>
                <a:ext uri="{FF2B5EF4-FFF2-40B4-BE49-F238E27FC236}">
                  <a16:creationId xmlns:a16="http://schemas.microsoft.com/office/drawing/2014/main" id="{6506B142-8283-5740-AEFB-3C871A0258F5}"/>
                </a:ext>
              </a:extLst>
            </p:cNvPr>
            <p:cNvSpPr/>
            <p:nvPr/>
          </p:nvSpPr>
          <p:spPr>
            <a:xfrm>
              <a:off x="9017000"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Rectangle 920">
              <a:extLst>
                <a:ext uri="{FF2B5EF4-FFF2-40B4-BE49-F238E27FC236}">
                  <a16:creationId xmlns:a16="http://schemas.microsoft.com/office/drawing/2014/main" id="{F6568D7D-1DFD-B946-9257-669F0105EF9B}"/>
                </a:ext>
              </a:extLst>
            </p:cNvPr>
            <p:cNvSpPr/>
            <p:nvPr/>
          </p:nvSpPr>
          <p:spPr>
            <a:xfrm>
              <a:off x="9017000"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Rectangle 921">
              <a:extLst>
                <a:ext uri="{FF2B5EF4-FFF2-40B4-BE49-F238E27FC236}">
                  <a16:creationId xmlns:a16="http://schemas.microsoft.com/office/drawing/2014/main" id="{5891BBF4-64E3-E943-9172-C91A93909ACD}"/>
                </a:ext>
              </a:extLst>
            </p:cNvPr>
            <p:cNvSpPr/>
            <p:nvPr/>
          </p:nvSpPr>
          <p:spPr>
            <a:xfrm>
              <a:off x="9017000"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Rectangle 922">
              <a:extLst>
                <a:ext uri="{FF2B5EF4-FFF2-40B4-BE49-F238E27FC236}">
                  <a16:creationId xmlns:a16="http://schemas.microsoft.com/office/drawing/2014/main" id="{19346A92-EC89-AC4E-BF9C-3EFF0BE7C315}"/>
                </a:ext>
              </a:extLst>
            </p:cNvPr>
            <p:cNvSpPr/>
            <p:nvPr/>
          </p:nvSpPr>
          <p:spPr>
            <a:xfrm>
              <a:off x="100446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24" name="Rectangle 923">
              <a:extLst>
                <a:ext uri="{FF2B5EF4-FFF2-40B4-BE49-F238E27FC236}">
                  <a16:creationId xmlns:a16="http://schemas.microsoft.com/office/drawing/2014/main" id="{1602D948-842E-CC41-B805-011383C63F78}"/>
                </a:ext>
              </a:extLst>
            </p:cNvPr>
            <p:cNvSpPr/>
            <p:nvPr/>
          </p:nvSpPr>
          <p:spPr>
            <a:xfrm>
              <a:off x="98374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Rectangle 924">
              <a:extLst>
                <a:ext uri="{FF2B5EF4-FFF2-40B4-BE49-F238E27FC236}">
                  <a16:creationId xmlns:a16="http://schemas.microsoft.com/office/drawing/2014/main" id="{9A0D0D12-26EC-154D-BB98-BF272EE6B0E6}"/>
                </a:ext>
              </a:extLst>
            </p:cNvPr>
            <p:cNvSpPr/>
            <p:nvPr/>
          </p:nvSpPr>
          <p:spPr>
            <a:xfrm>
              <a:off x="96291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a:extLst>
                <a:ext uri="{FF2B5EF4-FFF2-40B4-BE49-F238E27FC236}">
                  <a16:creationId xmlns:a16="http://schemas.microsoft.com/office/drawing/2014/main" id="{0AB73414-475D-C241-A111-59A8EE152C0E}"/>
                </a:ext>
              </a:extLst>
            </p:cNvPr>
            <p:cNvSpPr/>
            <p:nvPr/>
          </p:nvSpPr>
          <p:spPr>
            <a:xfrm>
              <a:off x="94263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27" name="Rectangle 926">
              <a:extLst>
                <a:ext uri="{FF2B5EF4-FFF2-40B4-BE49-F238E27FC236}">
                  <a16:creationId xmlns:a16="http://schemas.microsoft.com/office/drawing/2014/main" id="{E5F6988F-BC23-4546-AD11-783E9E121453}"/>
                </a:ext>
              </a:extLst>
            </p:cNvPr>
            <p:cNvSpPr/>
            <p:nvPr/>
          </p:nvSpPr>
          <p:spPr>
            <a:xfrm>
              <a:off x="92202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Rectangle 927">
              <a:extLst>
                <a:ext uri="{FF2B5EF4-FFF2-40B4-BE49-F238E27FC236}">
                  <a16:creationId xmlns:a16="http://schemas.microsoft.com/office/drawing/2014/main" id="{B4B382B6-A1DF-DB45-8028-0DA0225EFBA8}"/>
                </a:ext>
              </a:extLst>
            </p:cNvPr>
            <p:cNvSpPr/>
            <p:nvPr/>
          </p:nvSpPr>
          <p:spPr>
            <a:xfrm>
              <a:off x="100446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Rectangle 928">
              <a:extLst>
                <a:ext uri="{FF2B5EF4-FFF2-40B4-BE49-F238E27FC236}">
                  <a16:creationId xmlns:a16="http://schemas.microsoft.com/office/drawing/2014/main" id="{BF96D525-2702-2D4D-8814-80A453411CEC}"/>
                </a:ext>
              </a:extLst>
            </p:cNvPr>
            <p:cNvSpPr/>
            <p:nvPr/>
          </p:nvSpPr>
          <p:spPr>
            <a:xfrm>
              <a:off x="100446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30" name="Rectangle 929">
              <a:extLst>
                <a:ext uri="{FF2B5EF4-FFF2-40B4-BE49-F238E27FC236}">
                  <a16:creationId xmlns:a16="http://schemas.microsoft.com/office/drawing/2014/main" id="{ABE7B57F-1AF1-4B4B-9323-9894ECAE4C84}"/>
                </a:ext>
              </a:extLst>
            </p:cNvPr>
            <p:cNvSpPr/>
            <p:nvPr/>
          </p:nvSpPr>
          <p:spPr>
            <a:xfrm>
              <a:off x="100446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Rectangle 930">
              <a:extLst>
                <a:ext uri="{FF2B5EF4-FFF2-40B4-BE49-F238E27FC236}">
                  <a16:creationId xmlns:a16="http://schemas.microsoft.com/office/drawing/2014/main" id="{494B9651-7392-554B-9CAC-6390D50B32A7}"/>
                </a:ext>
              </a:extLst>
            </p:cNvPr>
            <p:cNvSpPr/>
            <p:nvPr/>
          </p:nvSpPr>
          <p:spPr>
            <a:xfrm>
              <a:off x="98374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Rectangle 931">
              <a:extLst>
                <a:ext uri="{FF2B5EF4-FFF2-40B4-BE49-F238E27FC236}">
                  <a16:creationId xmlns:a16="http://schemas.microsoft.com/office/drawing/2014/main" id="{60CE7CD9-7E5D-D74D-976B-EE820BE1720E}"/>
                </a:ext>
              </a:extLst>
            </p:cNvPr>
            <p:cNvSpPr/>
            <p:nvPr/>
          </p:nvSpPr>
          <p:spPr>
            <a:xfrm>
              <a:off x="98374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a:extLst>
                <a:ext uri="{FF2B5EF4-FFF2-40B4-BE49-F238E27FC236}">
                  <a16:creationId xmlns:a16="http://schemas.microsoft.com/office/drawing/2014/main" id="{5A0C916D-50A7-0A41-8849-7D4FF6C39B9D}"/>
                </a:ext>
              </a:extLst>
            </p:cNvPr>
            <p:cNvSpPr/>
            <p:nvPr/>
          </p:nvSpPr>
          <p:spPr>
            <a:xfrm>
              <a:off x="98374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34" name="Rectangle 933">
              <a:extLst>
                <a:ext uri="{FF2B5EF4-FFF2-40B4-BE49-F238E27FC236}">
                  <a16:creationId xmlns:a16="http://schemas.microsoft.com/office/drawing/2014/main" id="{D86410C5-0CA4-554A-91B0-E9E2EEFEADEB}"/>
                </a:ext>
              </a:extLst>
            </p:cNvPr>
            <p:cNvSpPr/>
            <p:nvPr/>
          </p:nvSpPr>
          <p:spPr>
            <a:xfrm>
              <a:off x="96291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Rectangle 934">
              <a:extLst>
                <a:ext uri="{FF2B5EF4-FFF2-40B4-BE49-F238E27FC236}">
                  <a16:creationId xmlns:a16="http://schemas.microsoft.com/office/drawing/2014/main" id="{2F2F218B-B7D3-7C46-881F-461C54DA598E}"/>
                </a:ext>
              </a:extLst>
            </p:cNvPr>
            <p:cNvSpPr/>
            <p:nvPr/>
          </p:nvSpPr>
          <p:spPr>
            <a:xfrm>
              <a:off x="96291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Rectangle 935">
              <a:extLst>
                <a:ext uri="{FF2B5EF4-FFF2-40B4-BE49-F238E27FC236}">
                  <a16:creationId xmlns:a16="http://schemas.microsoft.com/office/drawing/2014/main" id="{2871E0BE-B83A-A24F-8B6D-0AE3401861E6}"/>
                </a:ext>
              </a:extLst>
            </p:cNvPr>
            <p:cNvSpPr/>
            <p:nvPr/>
          </p:nvSpPr>
          <p:spPr>
            <a:xfrm>
              <a:off x="94263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37" name="Rectangle 936">
              <a:extLst>
                <a:ext uri="{FF2B5EF4-FFF2-40B4-BE49-F238E27FC236}">
                  <a16:creationId xmlns:a16="http://schemas.microsoft.com/office/drawing/2014/main" id="{65CC0A6F-385E-914B-A3D8-9C35885E3B80}"/>
                </a:ext>
              </a:extLst>
            </p:cNvPr>
            <p:cNvSpPr/>
            <p:nvPr/>
          </p:nvSpPr>
          <p:spPr>
            <a:xfrm>
              <a:off x="92202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Rectangle 937">
              <a:extLst>
                <a:ext uri="{FF2B5EF4-FFF2-40B4-BE49-F238E27FC236}">
                  <a16:creationId xmlns:a16="http://schemas.microsoft.com/office/drawing/2014/main" id="{CDEB294F-EEF1-7745-9A7D-358B48F4F73C}"/>
                </a:ext>
              </a:extLst>
            </p:cNvPr>
            <p:cNvSpPr/>
            <p:nvPr/>
          </p:nvSpPr>
          <p:spPr>
            <a:xfrm>
              <a:off x="100446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Rectangle 938">
              <a:extLst>
                <a:ext uri="{FF2B5EF4-FFF2-40B4-BE49-F238E27FC236}">
                  <a16:creationId xmlns:a16="http://schemas.microsoft.com/office/drawing/2014/main" id="{11057389-C2D1-F749-8B5D-D1F786F7ABD4}"/>
                </a:ext>
              </a:extLst>
            </p:cNvPr>
            <p:cNvSpPr/>
            <p:nvPr/>
          </p:nvSpPr>
          <p:spPr>
            <a:xfrm>
              <a:off x="98374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Rectangle 939">
              <a:extLst>
                <a:ext uri="{FF2B5EF4-FFF2-40B4-BE49-F238E27FC236}">
                  <a16:creationId xmlns:a16="http://schemas.microsoft.com/office/drawing/2014/main" id="{9793FCDC-878A-834F-A6A3-8E935F2DF853}"/>
                </a:ext>
              </a:extLst>
            </p:cNvPr>
            <p:cNvSpPr/>
            <p:nvPr/>
          </p:nvSpPr>
          <p:spPr>
            <a:xfrm>
              <a:off x="96291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Rectangle 940">
              <a:extLst>
                <a:ext uri="{FF2B5EF4-FFF2-40B4-BE49-F238E27FC236}">
                  <a16:creationId xmlns:a16="http://schemas.microsoft.com/office/drawing/2014/main" id="{A37B7279-52CB-634B-B225-B26C6CF99FB8}"/>
                </a:ext>
              </a:extLst>
            </p:cNvPr>
            <p:cNvSpPr/>
            <p:nvPr/>
          </p:nvSpPr>
          <p:spPr>
            <a:xfrm>
              <a:off x="94263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Rectangle 941">
              <a:extLst>
                <a:ext uri="{FF2B5EF4-FFF2-40B4-BE49-F238E27FC236}">
                  <a16:creationId xmlns:a16="http://schemas.microsoft.com/office/drawing/2014/main" id="{7E1C5CDE-4455-CB4F-B7BB-FA637D4E3064}"/>
                </a:ext>
              </a:extLst>
            </p:cNvPr>
            <p:cNvSpPr/>
            <p:nvPr/>
          </p:nvSpPr>
          <p:spPr>
            <a:xfrm>
              <a:off x="92202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Rectangle 942">
              <a:extLst>
                <a:ext uri="{FF2B5EF4-FFF2-40B4-BE49-F238E27FC236}">
                  <a16:creationId xmlns:a16="http://schemas.microsoft.com/office/drawing/2014/main" id="{5637687E-9327-4F4D-AAD5-A3537C5D385A}"/>
                </a:ext>
              </a:extLst>
            </p:cNvPr>
            <p:cNvSpPr/>
            <p:nvPr/>
          </p:nvSpPr>
          <p:spPr>
            <a:xfrm>
              <a:off x="96291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Rectangle 943">
              <a:extLst>
                <a:ext uri="{FF2B5EF4-FFF2-40B4-BE49-F238E27FC236}">
                  <a16:creationId xmlns:a16="http://schemas.microsoft.com/office/drawing/2014/main" id="{36438D75-F9D1-0F46-AC89-0ED71D863CDE}"/>
                </a:ext>
              </a:extLst>
            </p:cNvPr>
            <p:cNvSpPr/>
            <p:nvPr/>
          </p:nvSpPr>
          <p:spPr>
            <a:xfrm>
              <a:off x="94263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Rectangle 944">
              <a:extLst>
                <a:ext uri="{FF2B5EF4-FFF2-40B4-BE49-F238E27FC236}">
                  <a16:creationId xmlns:a16="http://schemas.microsoft.com/office/drawing/2014/main" id="{5FDFB426-4049-B04A-989D-062C1944BDC7}"/>
                </a:ext>
              </a:extLst>
            </p:cNvPr>
            <p:cNvSpPr/>
            <p:nvPr/>
          </p:nvSpPr>
          <p:spPr>
            <a:xfrm>
              <a:off x="92202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Rectangle 945">
              <a:extLst>
                <a:ext uri="{FF2B5EF4-FFF2-40B4-BE49-F238E27FC236}">
                  <a16:creationId xmlns:a16="http://schemas.microsoft.com/office/drawing/2014/main" id="{C02366E7-1632-3C4D-A78A-B93EBFBDE760}"/>
                </a:ext>
              </a:extLst>
            </p:cNvPr>
            <p:cNvSpPr/>
            <p:nvPr/>
          </p:nvSpPr>
          <p:spPr>
            <a:xfrm>
              <a:off x="94263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Rectangle 946">
              <a:extLst>
                <a:ext uri="{FF2B5EF4-FFF2-40B4-BE49-F238E27FC236}">
                  <a16:creationId xmlns:a16="http://schemas.microsoft.com/office/drawing/2014/main" id="{8F3CC88D-DF97-B747-89BF-2EEABAE984EF}"/>
                </a:ext>
              </a:extLst>
            </p:cNvPr>
            <p:cNvSpPr/>
            <p:nvPr/>
          </p:nvSpPr>
          <p:spPr>
            <a:xfrm>
              <a:off x="92202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8" name="Group 947">
              <a:extLst>
                <a:ext uri="{FF2B5EF4-FFF2-40B4-BE49-F238E27FC236}">
                  <a16:creationId xmlns:a16="http://schemas.microsoft.com/office/drawing/2014/main" id="{F7D898B0-45B8-A74D-AF25-D188F030DE91}"/>
                </a:ext>
              </a:extLst>
            </p:cNvPr>
            <p:cNvGrpSpPr/>
            <p:nvPr/>
          </p:nvGrpSpPr>
          <p:grpSpPr>
            <a:xfrm>
              <a:off x="9220200" y="1881788"/>
              <a:ext cx="977208" cy="991441"/>
              <a:chOff x="7162800" y="1668657"/>
              <a:chExt cx="977208" cy="991441"/>
            </a:xfrm>
          </p:grpSpPr>
          <p:sp>
            <p:nvSpPr>
              <p:cNvPr id="962" name="Rectangle 961">
                <a:extLst>
                  <a:ext uri="{FF2B5EF4-FFF2-40B4-BE49-F238E27FC236}">
                    <a16:creationId xmlns:a16="http://schemas.microsoft.com/office/drawing/2014/main" id="{1A194FED-B73B-E14B-A27F-2159DEC0C9DC}"/>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63" name="Rectangle 962">
                <a:extLst>
                  <a:ext uri="{FF2B5EF4-FFF2-40B4-BE49-F238E27FC236}">
                    <a16:creationId xmlns:a16="http://schemas.microsoft.com/office/drawing/2014/main" id="{D7BDB820-E506-DB48-BC3C-6916A9DA1826}"/>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Rectangle 963">
                <a:extLst>
                  <a:ext uri="{FF2B5EF4-FFF2-40B4-BE49-F238E27FC236}">
                    <a16:creationId xmlns:a16="http://schemas.microsoft.com/office/drawing/2014/main" id="{6E8681DA-97B6-EB41-BC11-E2003C5475B9}"/>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Rectangle 964">
                <a:extLst>
                  <a:ext uri="{FF2B5EF4-FFF2-40B4-BE49-F238E27FC236}">
                    <a16:creationId xmlns:a16="http://schemas.microsoft.com/office/drawing/2014/main" id="{1520303F-E8F5-6F40-A57B-9BD907068496}"/>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66" name="Rectangle 965">
                <a:extLst>
                  <a:ext uri="{FF2B5EF4-FFF2-40B4-BE49-F238E27FC236}">
                    <a16:creationId xmlns:a16="http://schemas.microsoft.com/office/drawing/2014/main" id="{B3753A8E-CF7B-624B-8623-4D84C97086EC}"/>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DFCC021E-AB4F-ED44-9140-B145EF9925F3}"/>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B8F9DDF1-85E7-4C46-86F5-62B7D9CC7C2B}"/>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69" name="Rectangle 968">
                <a:extLst>
                  <a:ext uri="{FF2B5EF4-FFF2-40B4-BE49-F238E27FC236}">
                    <a16:creationId xmlns:a16="http://schemas.microsoft.com/office/drawing/2014/main" id="{35FFED32-0DB9-8143-8F82-E4C4422EBE06}"/>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77464037-11F2-EE4D-B501-3356748414D1}"/>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71" name="Rectangle 970">
                <a:extLst>
                  <a:ext uri="{FF2B5EF4-FFF2-40B4-BE49-F238E27FC236}">
                    <a16:creationId xmlns:a16="http://schemas.microsoft.com/office/drawing/2014/main" id="{B50A9C26-C0A4-5940-8D0A-7E56B6E59AAD}"/>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Rectangle 971">
                <a:extLst>
                  <a:ext uri="{FF2B5EF4-FFF2-40B4-BE49-F238E27FC236}">
                    <a16:creationId xmlns:a16="http://schemas.microsoft.com/office/drawing/2014/main" id="{D0F2F9BB-4BC1-9941-B44F-BAACC169AC59}"/>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Rectangle 972">
                <a:extLst>
                  <a:ext uri="{FF2B5EF4-FFF2-40B4-BE49-F238E27FC236}">
                    <a16:creationId xmlns:a16="http://schemas.microsoft.com/office/drawing/2014/main" id="{C710095A-2D57-2D4B-8DAC-4D4E0FDFE869}"/>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Rectangle 973">
                <a:extLst>
                  <a:ext uri="{FF2B5EF4-FFF2-40B4-BE49-F238E27FC236}">
                    <a16:creationId xmlns:a16="http://schemas.microsoft.com/office/drawing/2014/main" id="{149A9BCF-1664-3F4B-A116-FB847FB6C2EC}"/>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Rectangle 974">
                <a:extLst>
                  <a:ext uri="{FF2B5EF4-FFF2-40B4-BE49-F238E27FC236}">
                    <a16:creationId xmlns:a16="http://schemas.microsoft.com/office/drawing/2014/main" id="{DF763339-8063-6644-93A1-ABB97262C1B1}"/>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Rectangle 975">
                <a:extLst>
                  <a:ext uri="{FF2B5EF4-FFF2-40B4-BE49-F238E27FC236}">
                    <a16:creationId xmlns:a16="http://schemas.microsoft.com/office/drawing/2014/main" id="{3A686358-B753-0B44-BCB8-13BDAD813F28}"/>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Rectangle 976">
                <a:extLst>
                  <a:ext uri="{FF2B5EF4-FFF2-40B4-BE49-F238E27FC236}">
                    <a16:creationId xmlns:a16="http://schemas.microsoft.com/office/drawing/2014/main" id="{166A7877-8673-ED4A-9A88-5E8EDBDCD8BA}"/>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Rectangle 977">
                <a:extLst>
                  <a:ext uri="{FF2B5EF4-FFF2-40B4-BE49-F238E27FC236}">
                    <a16:creationId xmlns:a16="http://schemas.microsoft.com/office/drawing/2014/main" id="{582F51D3-CC2F-B645-94B8-05ACC5BAF35D}"/>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Rectangle 978">
                <a:extLst>
                  <a:ext uri="{FF2B5EF4-FFF2-40B4-BE49-F238E27FC236}">
                    <a16:creationId xmlns:a16="http://schemas.microsoft.com/office/drawing/2014/main" id="{81FC88CC-CD9F-564F-A42C-FC42302BE0E1}"/>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Rectangle 979">
                <a:extLst>
                  <a:ext uri="{FF2B5EF4-FFF2-40B4-BE49-F238E27FC236}">
                    <a16:creationId xmlns:a16="http://schemas.microsoft.com/office/drawing/2014/main" id="{D8ECD7DE-3FE1-D545-B946-DA514EFA6132}"/>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Rectangle 980">
                <a:extLst>
                  <a:ext uri="{FF2B5EF4-FFF2-40B4-BE49-F238E27FC236}">
                    <a16:creationId xmlns:a16="http://schemas.microsoft.com/office/drawing/2014/main" id="{C163C1A0-8F98-1244-80D1-5F0F43CF556A}"/>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Rectangle 981">
                <a:extLst>
                  <a:ext uri="{FF2B5EF4-FFF2-40B4-BE49-F238E27FC236}">
                    <a16:creationId xmlns:a16="http://schemas.microsoft.com/office/drawing/2014/main" id="{A5B75ED9-14A8-284D-ACDB-1E862E04F167}"/>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83" name="Rectangle 982">
                <a:extLst>
                  <a:ext uri="{FF2B5EF4-FFF2-40B4-BE49-F238E27FC236}">
                    <a16:creationId xmlns:a16="http://schemas.microsoft.com/office/drawing/2014/main" id="{66116585-A7DC-2149-BADF-39F1A253E9AF}"/>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Rectangle 983">
                <a:extLst>
                  <a:ext uri="{FF2B5EF4-FFF2-40B4-BE49-F238E27FC236}">
                    <a16:creationId xmlns:a16="http://schemas.microsoft.com/office/drawing/2014/main" id="{DD78324A-26E5-CC48-BB67-02D75B155869}"/>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Rectangle 984">
                <a:extLst>
                  <a:ext uri="{FF2B5EF4-FFF2-40B4-BE49-F238E27FC236}">
                    <a16:creationId xmlns:a16="http://schemas.microsoft.com/office/drawing/2014/main" id="{A37DF4D5-0CEF-2F40-A295-3F5223926A8A}"/>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Rectangle 985">
                <a:extLst>
                  <a:ext uri="{FF2B5EF4-FFF2-40B4-BE49-F238E27FC236}">
                    <a16:creationId xmlns:a16="http://schemas.microsoft.com/office/drawing/2014/main" id="{F7383C7A-2433-034F-8A8E-BF0EC772E8F2}"/>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9" name="Rectangle 948">
              <a:extLst>
                <a:ext uri="{FF2B5EF4-FFF2-40B4-BE49-F238E27FC236}">
                  <a16:creationId xmlns:a16="http://schemas.microsoft.com/office/drawing/2014/main" id="{1787E4FA-2B56-9148-82BF-99E95849287B}"/>
                </a:ext>
              </a:extLst>
            </p:cNvPr>
            <p:cNvSpPr/>
            <p:nvPr/>
          </p:nvSpPr>
          <p:spPr>
            <a:xfrm>
              <a:off x="7987227"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50" name="Rectangle 949">
              <a:extLst>
                <a:ext uri="{FF2B5EF4-FFF2-40B4-BE49-F238E27FC236}">
                  <a16:creationId xmlns:a16="http://schemas.microsoft.com/office/drawing/2014/main" id="{94135F5A-1261-F348-B49F-39BE87CAE851}"/>
                </a:ext>
              </a:extLst>
            </p:cNvPr>
            <p:cNvSpPr/>
            <p:nvPr/>
          </p:nvSpPr>
          <p:spPr>
            <a:xfrm>
              <a:off x="7780034"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Rectangle 950">
              <a:extLst>
                <a:ext uri="{FF2B5EF4-FFF2-40B4-BE49-F238E27FC236}">
                  <a16:creationId xmlns:a16="http://schemas.microsoft.com/office/drawing/2014/main" id="{1504AA2F-CFC8-0F4F-ADF1-07587E96A4A9}"/>
                </a:ext>
              </a:extLst>
            </p:cNvPr>
            <p:cNvSpPr/>
            <p:nvPr/>
          </p:nvSpPr>
          <p:spPr>
            <a:xfrm>
              <a:off x="7571741"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Rectangle 951">
              <a:extLst>
                <a:ext uri="{FF2B5EF4-FFF2-40B4-BE49-F238E27FC236}">
                  <a16:creationId xmlns:a16="http://schemas.microsoft.com/office/drawing/2014/main" id="{8DB63434-76E5-0340-B4A1-1EDD24178A9F}"/>
                </a:ext>
              </a:extLst>
            </p:cNvPr>
            <p:cNvSpPr/>
            <p:nvPr/>
          </p:nvSpPr>
          <p:spPr>
            <a:xfrm>
              <a:off x="7368972"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Rectangle 952">
              <a:extLst>
                <a:ext uri="{FF2B5EF4-FFF2-40B4-BE49-F238E27FC236}">
                  <a16:creationId xmlns:a16="http://schemas.microsoft.com/office/drawing/2014/main" id="{EF494EBA-14FF-CF40-A9CE-DB6C3EA0AE4D}"/>
                </a:ext>
              </a:extLst>
            </p:cNvPr>
            <p:cNvSpPr/>
            <p:nvPr/>
          </p:nvSpPr>
          <p:spPr>
            <a:xfrm>
              <a:off x="716280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Rectangle 953">
              <a:extLst>
                <a:ext uri="{FF2B5EF4-FFF2-40B4-BE49-F238E27FC236}">
                  <a16:creationId xmlns:a16="http://schemas.microsoft.com/office/drawing/2014/main" id="{1ADBCA4E-8C9F-5143-B25D-55BF31332CCB}"/>
                </a:ext>
              </a:extLst>
            </p:cNvPr>
            <p:cNvSpPr/>
            <p:nvPr/>
          </p:nvSpPr>
          <p:spPr>
            <a:xfrm>
              <a:off x="881182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955" name="Rectangle 954">
              <a:extLst>
                <a:ext uri="{FF2B5EF4-FFF2-40B4-BE49-F238E27FC236}">
                  <a16:creationId xmlns:a16="http://schemas.microsoft.com/office/drawing/2014/main" id="{1BAC12FE-1266-9E4D-BEFD-ACCEC52FFD58}"/>
                </a:ext>
              </a:extLst>
            </p:cNvPr>
            <p:cNvSpPr/>
            <p:nvPr/>
          </p:nvSpPr>
          <p:spPr>
            <a:xfrm>
              <a:off x="8604627"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Rectangle 955">
              <a:extLst>
                <a:ext uri="{FF2B5EF4-FFF2-40B4-BE49-F238E27FC236}">
                  <a16:creationId xmlns:a16="http://schemas.microsoft.com/office/drawing/2014/main" id="{289EDA46-0E25-2E48-A809-379A42E40E2F}"/>
                </a:ext>
              </a:extLst>
            </p:cNvPr>
            <p:cNvSpPr/>
            <p:nvPr/>
          </p:nvSpPr>
          <p:spPr>
            <a:xfrm>
              <a:off x="8396334"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Rectangle 956">
              <a:extLst>
                <a:ext uri="{FF2B5EF4-FFF2-40B4-BE49-F238E27FC236}">
                  <a16:creationId xmlns:a16="http://schemas.microsoft.com/office/drawing/2014/main" id="{8BBDDD84-3C0E-6541-AB1F-82AC863FA0BC}"/>
                </a:ext>
              </a:extLst>
            </p:cNvPr>
            <p:cNvSpPr/>
            <p:nvPr/>
          </p:nvSpPr>
          <p:spPr>
            <a:xfrm>
              <a:off x="8193565"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Rectangle 957">
              <a:extLst>
                <a:ext uri="{FF2B5EF4-FFF2-40B4-BE49-F238E27FC236}">
                  <a16:creationId xmlns:a16="http://schemas.microsoft.com/office/drawing/2014/main" id="{8497003B-10CD-DD46-92F0-C2B891934994}"/>
                </a:ext>
              </a:extLst>
            </p:cNvPr>
            <p:cNvSpPr/>
            <p:nvPr/>
          </p:nvSpPr>
          <p:spPr>
            <a:xfrm>
              <a:off x="9017000"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9" name="Rectangle 958">
              <a:extLst>
                <a:ext uri="{FF2B5EF4-FFF2-40B4-BE49-F238E27FC236}">
                  <a16:creationId xmlns:a16="http://schemas.microsoft.com/office/drawing/2014/main" id="{2D513392-CF45-4B44-A6B8-DB7B8F2DF739}"/>
                </a:ext>
              </a:extLst>
            </p:cNvPr>
            <p:cNvSpPr/>
            <p:nvPr/>
          </p:nvSpPr>
          <p:spPr>
            <a:xfrm>
              <a:off x="9629141" y="399297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Rectangle 959">
              <a:extLst>
                <a:ext uri="{FF2B5EF4-FFF2-40B4-BE49-F238E27FC236}">
                  <a16:creationId xmlns:a16="http://schemas.microsoft.com/office/drawing/2014/main" id="{FC03178C-908A-4A4B-86C9-4C25DB397D7E}"/>
                </a:ext>
              </a:extLst>
            </p:cNvPr>
            <p:cNvSpPr/>
            <p:nvPr/>
          </p:nvSpPr>
          <p:spPr>
            <a:xfrm>
              <a:off x="9426372" y="399210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Rectangle 960">
              <a:extLst>
                <a:ext uri="{FF2B5EF4-FFF2-40B4-BE49-F238E27FC236}">
                  <a16:creationId xmlns:a16="http://schemas.microsoft.com/office/drawing/2014/main" id="{902EAD57-7D8B-AB4A-B940-E03F0E12122E}"/>
                </a:ext>
              </a:extLst>
            </p:cNvPr>
            <p:cNvSpPr/>
            <p:nvPr/>
          </p:nvSpPr>
          <p:spPr>
            <a:xfrm>
              <a:off x="9220200" y="399210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3" name="Group 1012">
            <a:extLst>
              <a:ext uri="{FF2B5EF4-FFF2-40B4-BE49-F238E27FC236}">
                <a16:creationId xmlns:a16="http://schemas.microsoft.com/office/drawing/2014/main" id="{A6B93013-1F2C-A049-94DD-8FFB8C27C885}"/>
              </a:ext>
            </a:extLst>
          </p:cNvPr>
          <p:cNvGrpSpPr/>
          <p:nvPr/>
        </p:nvGrpSpPr>
        <p:grpSpPr>
          <a:xfrm>
            <a:off x="1513212" y="7753564"/>
            <a:ext cx="4338734" cy="1684232"/>
            <a:chOff x="1513212" y="4266085"/>
            <a:chExt cx="4338734" cy="1684232"/>
          </a:xfrm>
        </p:grpSpPr>
        <p:sp>
          <p:nvSpPr>
            <p:cNvPr id="1014" name="Rectangle 1013">
              <a:extLst>
                <a:ext uri="{FF2B5EF4-FFF2-40B4-BE49-F238E27FC236}">
                  <a16:creationId xmlns:a16="http://schemas.microsoft.com/office/drawing/2014/main" id="{5E7BAE19-1933-E04B-A4EA-32E24B6566A9}"/>
                </a:ext>
              </a:extLst>
            </p:cNvPr>
            <p:cNvSpPr/>
            <p:nvPr/>
          </p:nvSpPr>
          <p:spPr>
            <a:xfrm>
              <a:off x="1513212" y="5365542"/>
              <a:ext cx="433873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panose="020B0502040204020203" pitchFamily="34" charset="0"/>
                  <a:ea typeface="Segoe UI Semibold" charset="0"/>
                  <a:cs typeface="Segoe UI Semibold" panose="020B0502040204020203" pitchFamily="34" charset="0"/>
                </a:rPr>
                <a:t>Nearly double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1015" name="Group 1014">
              <a:extLst>
                <a:ext uri="{FF2B5EF4-FFF2-40B4-BE49-F238E27FC236}">
                  <a16:creationId xmlns:a16="http://schemas.microsoft.com/office/drawing/2014/main" id="{45D38B4E-90C1-B048-9706-77A8C135F6E2}"/>
                </a:ext>
              </a:extLst>
            </p:cNvPr>
            <p:cNvGrpSpPr/>
            <p:nvPr/>
          </p:nvGrpSpPr>
          <p:grpSpPr>
            <a:xfrm>
              <a:off x="3234958" y="4266085"/>
              <a:ext cx="890887" cy="884903"/>
              <a:chOff x="2720667" y="3915697"/>
              <a:chExt cx="1220022" cy="1211826"/>
            </a:xfrm>
          </p:grpSpPr>
          <p:sp>
            <p:nvSpPr>
              <p:cNvPr id="1016" name="Rectangle 1015">
                <a:extLst>
                  <a:ext uri="{FF2B5EF4-FFF2-40B4-BE49-F238E27FC236}">
                    <a16:creationId xmlns:a16="http://schemas.microsoft.com/office/drawing/2014/main" id="{0B8466F4-9C0E-664E-8639-1A09BFE0E72D}"/>
                  </a:ext>
                </a:extLst>
              </p:cNvPr>
              <p:cNvSpPr/>
              <p:nvPr/>
            </p:nvSpPr>
            <p:spPr>
              <a:xfrm>
                <a:off x="2720667" y="4527755"/>
                <a:ext cx="177391" cy="599768"/>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7" name="Rectangle 1016">
                <a:extLst>
                  <a:ext uri="{FF2B5EF4-FFF2-40B4-BE49-F238E27FC236}">
                    <a16:creationId xmlns:a16="http://schemas.microsoft.com/office/drawing/2014/main" id="{4ADBE84F-2335-FA49-871C-F3C3246B2CCB}"/>
                  </a:ext>
                </a:extLst>
              </p:cNvPr>
              <p:cNvSpPr/>
              <p:nvPr/>
            </p:nvSpPr>
            <p:spPr>
              <a:xfrm>
                <a:off x="2981324" y="4395019"/>
                <a:ext cx="177391" cy="732504"/>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8" name="Rectangle 1017">
                <a:extLst>
                  <a:ext uri="{FF2B5EF4-FFF2-40B4-BE49-F238E27FC236}">
                    <a16:creationId xmlns:a16="http://schemas.microsoft.com/office/drawing/2014/main" id="{C0FB5F02-E727-004F-BF1E-AFE8496DD728}"/>
                  </a:ext>
                </a:extLst>
              </p:cNvPr>
              <p:cNvSpPr/>
              <p:nvPr/>
            </p:nvSpPr>
            <p:spPr>
              <a:xfrm>
                <a:off x="3241981" y="4483509"/>
                <a:ext cx="177391" cy="644013"/>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9" name="Rectangle 1018">
                <a:extLst>
                  <a:ext uri="{FF2B5EF4-FFF2-40B4-BE49-F238E27FC236}">
                    <a16:creationId xmlns:a16="http://schemas.microsoft.com/office/drawing/2014/main" id="{0241B839-65F7-384B-B67F-DB4E2D9031A5}"/>
                  </a:ext>
                </a:extLst>
              </p:cNvPr>
              <p:cNvSpPr/>
              <p:nvPr/>
            </p:nvSpPr>
            <p:spPr>
              <a:xfrm>
                <a:off x="3502638" y="4218039"/>
                <a:ext cx="177391" cy="909483"/>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0" name="Rectangle 1019">
                <a:extLst>
                  <a:ext uri="{FF2B5EF4-FFF2-40B4-BE49-F238E27FC236}">
                    <a16:creationId xmlns:a16="http://schemas.microsoft.com/office/drawing/2014/main" id="{815FE747-EF97-C944-8FFC-AECFE319D721}"/>
                  </a:ext>
                </a:extLst>
              </p:cNvPr>
              <p:cNvSpPr/>
              <p:nvPr/>
            </p:nvSpPr>
            <p:spPr>
              <a:xfrm>
                <a:off x="3763298" y="3915697"/>
                <a:ext cx="177391" cy="1211825"/>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021" name="Group 1020">
            <a:extLst>
              <a:ext uri="{FF2B5EF4-FFF2-40B4-BE49-F238E27FC236}">
                <a16:creationId xmlns:a16="http://schemas.microsoft.com/office/drawing/2014/main" id="{B25608EF-AB3D-8142-803F-E8645ABC188F}"/>
              </a:ext>
            </a:extLst>
          </p:cNvPr>
          <p:cNvGrpSpPr/>
          <p:nvPr/>
        </p:nvGrpSpPr>
        <p:grpSpPr>
          <a:xfrm>
            <a:off x="6140535" y="7946358"/>
            <a:ext cx="4721370" cy="1495667"/>
            <a:chOff x="6140535" y="4458879"/>
            <a:chExt cx="4721370" cy="1495667"/>
          </a:xfrm>
        </p:grpSpPr>
        <p:sp>
          <p:nvSpPr>
            <p:cNvPr id="1022" name="Rectangle 1021">
              <a:extLst>
                <a:ext uri="{FF2B5EF4-FFF2-40B4-BE49-F238E27FC236}">
                  <a16:creationId xmlns:a16="http://schemas.microsoft.com/office/drawing/2014/main" id="{A455F5A9-846A-1040-B097-F02CF3EF669B}"/>
                </a:ext>
              </a:extLst>
            </p:cNvPr>
            <p:cNvSpPr/>
            <p:nvPr/>
          </p:nvSpPr>
          <p:spPr>
            <a:xfrm>
              <a:off x="6140535" y="5369771"/>
              <a:ext cx="4721370"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panose="020B0502040204020203" pitchFamily="34" charset="0"/>
                  <a:ea typeface="Segoe UI Semibold" charset="0"/>
                  <a:cs typeface="Segoe UI Semibold" panose="020B0502040204020203" pitchFamily="34" charset="0"/>
                </a:rPr>
                <a:t>$100M in additional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grpSp>
          <p:nvGrpSpPr>
            <p:cNvPr id="1023" name="Group 1022">
              <a:extLst>
                <a:ext uri="{FF2B5EF4-FFF2-40B4-BE49-F238E27FC236}">
                  <a16:creationId xmlns:a16="http://schemas.microsoft.com/office/drawing/2014/main" id="{188C5BE1-3310-7749-A60F-76BF055C1E9B}"/>
                </a:ext>
              </a:extLst>
            </p:cNvPr>
            <p:cNvGrpSpPr/>
            <p:nvPr/>
          </p:nvGrpSpPr>
          <p:grpSpPr>
            <a:xfrm>
              <a:off x="8053374" y="4458879"/>
              <a:ext cx="889788" cy="678730"/>
              <a:chOff x="8619893" y="4125951"/>
              <a:chExt cx="1048214" cy="799578"/>
            </a:xfrm>
          </p:grpSpPr>
          <p:sp>
            <p:nvSpPr>
              <p:cNvPr id="1024" name="Rectangle 1023">
                <a:extLst>
                  <a:ext uri="{FF2B5EF4-FFF2-40B4-BE49-F238E27FC236}">
                    <a16:creationId xmlns:a16="http://schemas.microsoft.com/office/drawing/2014/main" id="{C3E1B591-C8F5-1943-9AE7-007643BE49C0}"/>
                  </a:ext>
                </a:extLst>
              </p:cNvPr>
              <p:cNvSpPr/>
              <p:nvPr/>
            </p:nvSpPr>
            <p:spPr>
              <a:xfrm>
                <a:off x="8619893" y="4125951"/>
                <a:ext cx="1048214" cy="446049"/>
              </a:xfrm>
              <a:prstGeom prst="rect">
                <a:avLst/>
              </a:prstGeom>
              <a:solidFill>
                <a:srgbClr val="0078D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5" name="Rectangle 1024">
                <a:extLst>
                  <a:ext uri="{FF2B5EF4-FFF2-40B4-BE49-F238E27FC236}">
                    <a16:creationId xmlns:a16="http://schemas.microsoft.com/office/drawing/2014/main" id="{B20F8867-DB09-FE45-B53F-EB4127070A6E}"/>
                  </a:ext>
                </a:extLst>
              </p:cNvPr>
              <p:cNvSpPr/>
              <p:nvPr/>
            </p:nvSpPr>
            <p:spPr>
              <a:xfrm>
                <a:off x="8619893" y="4635438"/>
                <a:ext cx="1048214" cy="61332"/>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6" name="Rectangle 1025">
                <a:extLst>
                  <a:ext uri="{FF2B5EF4-FFF2-40B4-BE49-F238E27FC236}">
                    <a16:creationId xmlns:a16="http://schemas.microsoft.com/office/drawing/2014/main" id="{E5761F5A-7FFB-D149-9940-8409346741AD}"/>
                  </a:ext>
                </a:extLst>
              </p:cNvPr>
              <p:cNvSpPr/>
              <p:nvPr/>
            </p:nvSpPr>
            <p:spPr>
              <a:xfrm>
                <a:off x="8619893" y="4749818"/>
                <a:ext cx="1048214" cy="61332"/>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7" name="Rectangle 1026">
                <a:extLst>
                  <a:ext uri="{FF2B5EF4-FFF2-40B4-BE49-F238E27FC236}">
                    <a16:creationId xmlns:a16="http://schemas.microsoft.com/office/drawing/2014/main" id="{0938A58B-0B06-B94B-8F4B-2BDCA05A3DA1}"/>
                  </a:ext>
                </a:extLst>
              </p:cNvPr>
              <p:cNvSpPr/>
              <p:nvPr/>
            </p:nvSpPr>
            <p:spPr>
              <a:xfrm>
                <a:off x="8619893" y="4864197"/>
                <a:ext cx="1048214" cy="61332"/>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8" name="Oval 1027">
                <a:extLst>
                  <a:ext uri="{FF2B5EF4-FFF2-40B4-BE49-F238E27FC236}">
                    <a16:creationId xmlns:a16="http://schemas.microsoft.com/office/drawing/2014/main" id="{249B5D6F-CD68-0F46-A4F8-2AA72CDD77AB}"/>
                  </a:ext>
                </a:extLst>
              </p:cNvPr>
              <p:cNvSpPr/>
              <p:nvPr/>
            </p:nvSpPr>
            <p:spPr>
              <a:xfrm>
                <a:off x="9024259" y="4239987"/>
                <a:ext cx="239486" cy="239486"/>
              </a:xfrm>
              <a:prstGeom prst="ellipse">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9" name="Rectangle 1028">
                <a:extLst>
                  <a:ext uri="{FF2B5EF4-FFF2-40B4-BE49-F238E27FC236}">
                    <a16:creationId xmlns:a16="http://schemas.microsoft.com/office/drawing/2014/main" id="{25D09DB7-15B5-804A-A125-4A18665DDB65}"/>
                  </a:ext>
                </a:extLst>
              </p:cNvPr>
              <p:cNvSpPr/>
              <p:nvPr/>
            </p:nvSpPr>
            <p:spPr>
              <a:xfrm>
                <a:off x="8674323" y="4179868"/>
                <a:ext cx="153991" cy="59870"/>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0" name="Rectangle 1029">
                <a:extLst>
                  <a:ext uri="{FF2B5EF4-FFF2-40B4-BE49-F238E27FC236}">
                    <a16:creationId xmlns:a16="http://schemas.microsoft.com/office/drawing/2014/main" id="{16E1C37D-1096-6A40-861D-C5E6AC5973A9}"/>
                  </a:ext>
                </a:extLst>
              </p:cNvPr>
              <p:cNvSpPr/>
              <p:nvPr/>
            </p:nvSpPr>
            <p:spPr>
              <a:xfrm>
                <a:off x="9454243" y="4452010"/>
                <a:ext cx="153991" cy="59870"/>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1" name="Rectangle 1030">
                <a:extLst>
                  <a:ext uri="{FF2B5EF4-FFF2-40B4-BE49-F238E27FC236}">
                    <a16:creationId xmlns:a16="http://schemas.microsoft.com/office/drawing/2014/main" id="{4858A4F6-EA3E-B64F-A671-4DD6270270AF}"/>
                  </a:ext>
                </a:extLst>
              </p:cNvPr>
              <p:cNvSpPr/>
              <p:nvPr/>
            </p:nvSpPr>
            <p:spPr>
              <a:xfrm>
                <a:off x="8674323" y="4452010"/>
                <a:ext cx="153991" cy="59870"/>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2" name="Rectangle 1031">
                <a:extLst>
                  <a:ext uri="{FF2B5EF4-FFF2-40B4-BE49-F238E27FC236}">
                    <a16:creationId xmlns:a16="http://schemas.microsoft.com/office/drawing/2014/main" id="{EED10FD0-C26E-8E4D-9DAF-C0994783C276}"/>
                  </a:ext>
                </a:extLst>
              </p:cNvPr>
              <p:cNvSpPr/>
              <p:nvPr/>
            </p:nvSpPr>
            <p:spPr>
              <a:xfrm>
                <a:off x="9454243" y="4179868"/>
                <a:ext cx="153991" cy="59870"/>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040" name="Title 4">
            <a:extLst>
              <a:ext uri="{FF2B5EF4-FFF2-40B4-BE49-F238E27FC236}">
                <a16:creationId xmlns:a16="http://schemas.microsoft.com/office/drawing/2014/main" id="{5CEBD155-2E0B-E046-BB3E-FF839F3A07AC}"/>
              </a:ext>
            </a:extLst>
          </p:cNvPr>
          <p:cNvSpPr>
            <a:spLocks noGrp="1"/>
          </p:cNvSpPr>
          <p:nvPr>
            <p:ph type="title"/>
          </p:nvPr>
        </p:nvSpPr>
        <p:spPr>
          <a:xfrm>
            <a:off x="269240" y="-1508325"/>
            <a:ext cx="11655840" cy="1218447"/>
          </a:xfrm>
        </p:spPr>
        <p:txBody>
          <a:bodyPr/>
          <a:lstStyle/>
          <a:p>
            <a:pPr algn="ctr"/>
            <a:r>
              <a:rPr lang="en-US" b="1" cap="none" spc="0">
                <a:solidFill>
                  <a:srgbClr val="0078D7"/>
                </a:solidFill>
                <a:latin typeface="Segoe UI Semibold" panose="020B0502040204020203" pitchFamily="34" charset="0"/>
                <a:cs typeface="Segoe UI Semibold" panose="020B0502040204020203" pitchFamily="34" charset="0"/>
              </a:rPr>
              <a:t>Organizations that transform data into insights </a:t>
            </a:r>
            <a:r>
              <a:rPr lang="en-US" b="1" cap="none" spc="0">
                <a:solidFill>
                  <a:srgbClr val="50E6FF"/>
                </a:solidFill>
                <a:latin typeface="Segoe UI Semibold" panose="020B0502040204020203" pitchFamily="34" charset="0"/>
                <a:cs typeface="Segoe UI Semibold" panose="020B0502040204020203" pitchFamily="34" charset="0"/>
              </a:rPr>
              <a:t>outperform the competition</a:t>
            </a:r>
          </a:p>
        </p:txBody>
      </p:sp>
    </p:spTree>
    <p:extLst>
      <p:ext uri="{BB962C8B-B14F-4D97-AF65-F5344CB8AC3E}">
        <p14:creationId xmlns:p14="http://schemas.microsoft.com/office/powerpoint/2010/main" val="309429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846"/>
                                        </p:tgtEl>
                                      </p:cBhvr>
                                    </p:animEffect>
                                    <p:set>
                                      <p:cBhvr>
                                        <p:cTn id="10" dur="1" fill="hold">
                                          <p:stCondLst>
                                            <p:cond delay="499"/>
                                          </p:stCondLst>
                                        </p:cTn>
                                        <p:tgtEl>
                                          <p:spTgt spid="846"/>
                                        </p:tgtEl>
                                        <p:attrNameLst>
                                          <p:attrName>style.visibility</p:attrName>
                                        </p:attrNameLst>
                                      </p:cBhvr>
                                      <p:to>
                                        <p:strVal val="hidden"/>
                                      </p:to>
                                    </p:set>
                                  </p:childTnLst>
                                </p:cTn>
                              </p:par>
                              <p:par>
                                <p:cTn id="11" presetID="2" presetClass="entr" presetSubtype="1" decel="50000" fill="hold" grpId="0" nodeType="withEffect">
                                  <p:stCondLst>
                                    <p:cond delay="0"/>
                                  </p:stCondLst>
                                  <p:childTnLst>
                                    <p:set>
                                      <p:cBhvr>
                                        <p:cTn id="12" dur="1" fill="hold">
                                          <p:stCondLst>
                                            <p:cond delay="0"/>
                                          </p:stCondLst>
                                        </p:cTn>
                                        <p:tgtEl>
                                          <p:spTgt spid="1642"/>
                                        </p:tgtEl>
                                        <p:attrNameLst>
                                          <p:attrName>style.visibility</p:attrName>
                                        </p:attrNameLst>
                                      </p:cBhvr>
                                      <p:to>
                                        <p:strVal val="visible"/>
                                      </p:to>
                                    </p:set>
                                    <p:anim calcmode="lin" valueType="num">
                                      <p:cBhvr additive="base">
                                        <p:cTn id="13" dur="250" fill="hold"/>
                                        <p:tgtEl>
                                          <p:spTgt spid="1642"/>
                                        </p:tgtEl>
                                        <p:attrNameLst>
                                          <p:attrName>ppt_x</p:attrName>
                                        </p:attrNameLst>
                                      </p:cBhvr>
                                      <p:tavLst>
                                        <p:tav tm="0">
                                          <p:val>
                                            <p:strVal val="#ppt_x"/>
                                          </p:val>
                                        </p:tav>
                                        <p:tav tm="100000">
                                          <p:val>
                                            <p:strVal val="#ppt_x"/>
                                          </p:val>
                                        </p:tav>
                                      </p:tavLst>
                                    </p:anim>
                                    <p:anim calcmode="lin" valueType="num">
                                      <p:cBhvr additive="base">
                                        <p:cTn id="14" dur="250" fill="hold"/>
                                        <p:tgtEl>
                                          <p:spTgt spid="1642"/>
                                        </p:tgtEl>
                                        <p:attrNameLst>
                                          <p:attrName>ppt_y</p:attrName>
                                        </p:attrNameLst>
                                      </p:cBhvr>
                                      <p:tavLst>
                                        <p:tav tm="0">
                                          <p:val>
                                            <p:strVal val="0-#ppt_h/2"/>
                                          </p:val>
                                        </p:tav>
                                        <p:tav tm="100000">
                                          <p:val>
                                            <p:strVal val="#ppt_y"/>
                                          </p:val>
                                        </p:tav>
                                      </p:tavLst>
                                    </p:anim>
                                  </p:childTnLst>
                                </p:cTn>
                              </p:par>
                              <p:par>
                                <p:cTn id="15" presetID="2" presetClass="entr" presetSubtype="4" decel="5000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E930CBF-1A28-1143-A838-3EEE7C81EE0E}"/>
              </a:ext>
            </a:extLst>
          </p:cNvPr>
          <p:cNvSpPr/>
          <p:nvPr/>
        </p:nvSpPr>
        <p:spPr bwMode="auto">
          <a:xfrm>
            <a:off x="0" y="0"/>
            <a:ext cx="12192000" cy="3423684"/>
          </a:xfrm>
          <a:prstGeom prst="rect">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38DB3FC1-9253-4770-B4E8-4ABE3D82DCCF}"/>
              </a:ext>
            </a:extLst>
          </p:cNvPr>
          <p:cNvSpPr>
            <a:spLocks noGrp="1"/>
          </p:cNvSpPr>
          <p:nvPr>
            <p:ph type="title"/>
          </p:nvPr>
        </p:nvSpPr>
        <p:spPr>
          <a:xfrm>
            <a:off x="269240" y="313674"/>
            <a:ext cx="11655840" cy="1218447"/>
          </a:xfrm>
        </p:spPr>
        <p:txBody>
          <a:bodyPr/>
          <a:lstStyle/>
          <a:p>
            <a:pPr algn="ctr"/>
            <a:r>
              <a:rPr lang="en-US" b="1" cap="none" spc="0">
                <a:solidFill>
                  <a:srgbClr val="0078D7"/>
                </a:solidFill>
                <a:latin typeface="Segoe UI Semibold" panose="020B0502040204020203" pitchFamily="34" charset="0"/>
                <a:cs typeface="Segoe UI Semibold" panose="020B0502040204020203" pitchFamily="34" charset="0"/>
              </a:rPr>
              <a:t>Organizations that transform data into insights </a:t>
            </a:r>
            <a:br>
              <a:rPr lang="en-US" b="1" cap="none" spc="0">
                <a:solidFill>
                  <a:srgbClr val="0078D7"/>
                </a:solidFill>
                <a:latin typeface="Segoe UI Semibold" panose="020B0502040204020203" pitchFamily="34" charset="0"/>
                <a:cs typeface="Segoe UI Semibold" panose="020B0502040204020203" pitchFamily="34" charset="0"/>
              </a:rPr>
            </a:br>
            <a:r>
              <a:rPr lang="en-US" b="1" cap="none" spc="0">
                <a:solidFill>
                  <a:srgbClr val="50E6FF"/>
                </a:solidFill>
                <a:latin typeface="Segoe UI Semibold" panose="020B0502040204020203" pitchFamily="34" charset="0"/>
                <a:cs typeface="Segoe UI Semibold" panose="020B0502040204020203" pitchFamily="34" charset="0"/>
              </a:rPr>
              <a:t>outperform the competition</a:t>
            </a:r>
          </a:p>
        </p:txBody>
      </p:sp>
      <p:sp>
        <p:nvSpPr>
          <p:cNvPr id="25" name="TextBox 24">
            <a:extLst>
              <a:ext uri="{FF2B5EF4-FFF2-40B4-BE49-F238E27FC236}">
                <a16:creationId xmlns:a16="http://schemas.microsoft.com/office/drawing/2014/main" id="{14E4E71B-1C0E-47F3-ACD4-0962961155DC}"/>
              </a:ext>
            </a:extLst>
          </p:cNvPr>
          <p:cNvSpPr txBox="1"/>
          <p:nvPr/>
        </p:nvSpPr>
        <p:spPr>
          <a:xfrm>
            <a:off x="6369424" y="6589893"/>
            <a:ext cx="5811526" cy="189283"/>
          </a:xfrm>
          <a:prstGeom prst="rect">
            <a:avLst/>
          </a:prstGeom>
          <a:noFill/>
        </p:spPr>
        <p:txBody>
          <a:bodyPr wrap="square" lIns="91440" tIns="45720" rIns="91440" bIns="45720" rtlCol="0">
            <a:spAutoFit/>
          </a:bodyPr>
          <a:lstStyle/>
          <a:p>
            <a:pPr algn="r">
              <a:lnSpc>
                <a:spcPct val="90000"/>
              </a:lnSpc>
              <a:spcAft>
                <a:spcPts val="600"/>
              </a:spcAft>
            </a:pPr>
            <a:r>
              <a:rPr lang="en-US" sz="700"/>
              <a:t>Source: Keystone Strategy interviews Oct 2015 - Mar 2016</a:t>
            </a:r>
          </a:p>
        </p:txBody>
      </p:sp>
      <p:sp>
        <p:nvSpPr>
          <p:cNvPr id="26" name="TextBox 25">
            <a:extLst>
              <a:ext uri="{FF2B5EF4-FFF2-40B4-BE49-F238E27FC236}">
                <a16:creationId xmlns:a16="http://schemas.microsoft.com/office/drawing/2014/main" id="{3F8ACE22-13E0-4D5D-BB3C-DB2EF698ADFC}"/>
              </a:ext>
            </a:extLst>
          </p:cNvPr>
          <p:cNvSpPr txBox="1"/>
          <p:nvPr/>
        </p:nvSpPr>
        <p:spPr>
          <a:xfrm>
            <a:off x="8229599" y="5256990"/>
            <a:ext cx="3695481" cy="541687"/>
          </a:xfrm>
          <a:prstGeom prst="rect">
            <a:avLst/>
          </a:prstGeom>
          <a:noFill/>
        </p:spPr>
        <p:txBody>
          <a:bodyPr wrap="square" lIns="182880" tIns="146304" rIns="182880" bIns="146304" rtlCol="0">
            <a:spAutoFit/>
          </a:bodyPr>
          <a:lstStyle/>
          <a:p>
            <a:pPr>
              <a:spcAft>
                <a:spcPts val="600"/>
              </a:spcAft>
            </a:pPr>
            <a:r>
              <a:rPr lang="en-US" sz="1600">
                <a:latin typeface="Segoe UI" panose="020B0502040204020203" pitchFamily="34" charset="0"/>
                <a:cs typeface="Segoe UI" panose="020B0502040204020203" pitchFamily="34" charset="0"/>
              </a:rPr>
              <a:t>74% of leaders use predictive models</a:t>
            </a:r>
          </a:p>
        </p:txBody>
      </p:sp>
      <p:sp>
        <p:nvSpPr>
          <p:cNvPr id="27" name="TextBox 26">
            <a:extLst>
              <a:ext uri="{FF2B5EF4-FFF2-40B4-BE49-F238E27FC236}">
                <a16:creationId xmlns:a16="http://schemas.microsoft.com/office/drawing/2014/main" id="{5F8FF756-23DD-4645-8B09-1E69EE1B1402}"/>
              </a:ext>
            </a:extLst>
          </p:cNvPr>
          <p:cNvSpPr txBox="1"/>
          <p:nvPr/>
        </p:nvSpPr>
        <p:spPr>
          <a:xfrm>
            <a:off x="424543" y="5256990"/>
            <a:ext cx="3548743" cy="787908"/>
          </a:xfrm>
          <a:prstGeom prst="rect">
            <a:avLst/>
          </a:prstGeom>
          <a:noFill/>
        </p:spPr>
        <p:txBody>
          <a:bodyPr wrap="square" lIns="182880" tIns="146304" rIns="182880" bIns="146304" rtlCol="0" anchor="t">
            <a:spAutoFit/>
          </a:bodyPr>
          <a:lstStyle/>
          <a:p>
            <a:pPr>
              <a:spcAft>
                <a:spcPts val="600"/>
              </a:spcAft>
            </a:pPr>
            <a:r>
              <a:rPr lang="en-US" sz="1600">
                <a:latin typeface="Segoe UI" panose="020B0502040204020203" pitchFamily="34" charset="0"/>
                <a:cs typeface="Segoe UI" panose="020B0502040204020203" pitchFamily="34" charset="0"/>
              </a:rPr>
              <a:t>37% of leaders dynamically update data models</a:t>
            </a:r>
          </a:p>
        </p:txBody>
      </p:sp>
      <p:sp>
        <p:nvSpPr>
          <p:cNvPr id="28" name="TextBox 27">
            <a:extLst>
              <a:ext uri="{FF2B5EF4-FFF2-40B4-BE49-F238E27FC236}">
                <a16:creationId xmlns:a16="http://schemas.microsoft.com/office/drawing/2014/main" id="{9EA1B511-3232-4760-8D92-5B0FDAEE68F3}"/>
              </a:ext>
            </a:extLst>
          </p:cNvPr>
          <p:cNvSpPr txBox="1"/>
          <p:nvPr/>
        </p:nvSpPr>
        <p:spPr>
          <a:xfrm>
            <a:off x="4321629" y="5256990"/>
            <a:ext cx="3548742" cy="1034129"/>
          </a:xfrm>
          <a:prstGeom prst="rect">
            <a:avLst/>
          </a:prstGeom>
          <a:noFill/>
        </p:spPr>
        <p:txBody>
          <a:bodyPr wrap="square" lIns="182880" tIns="146304" rIns="182880" bIns="146304" rtlCol="0">
            <a:spAutoFit/>
          </a:bodyPr>
          <a:lstStyle/>
          <a:p>
            <a:pPr>
              <a:spcAft>
                <a:spcPts val="600"/>
              </a:spcAft>
            </a:pPr>
            <a:r>
              <a:rPr lang="en-US" sz="1600">
                <a:latin typeface="Segoe UI" panose="020B0502040204020203" pitchFamily="34" charset="0"/>
                <a:cs typeface="Segoe UI" panose="020B0502040204020203" pitchFamily="34" charset="0"/>
              </a:rPr>
              <a:t>Leaders combine structured and unstructured data in a data lake 8X as often</a:t>
            </a:r>
          </a:p>
        </p:txBody>
      </p:sp>
      <p:cxnSp>
        <p:nvCxnSpPr>
          <p:cNvPr id="29" name="Straight Connector 28">
            <a:extLst>
              <a:ext uri="{FF2B5EF4-FFF2-40B4-BE49-F238E27FC236}">
                <a16:creationId xmlns:a16="http://schemas.microsoft.com/office/drawing/2014/main" id="{45275116-C13E-4291-8FC2-71EC8FEF7C30}"/>
              </a:ext>
            </a:extLst>
          </p:cNvPr>
          <p:cNvCxnSpPr>
            <a:cxnSpLocks/>
          </p:cNvCxnSpPr>
          <p:nvPr/>
        </p:nvCxnSpPr>
        <p:spPr>
          <a:xfrm>
            <a:off x="583894" y="5137239"/>
            <a:ext cx="3150824" cy="0"/>
          </a:xfrm>
          <a:prstGeom prst="line">
            <a:avLst/>
          </a:prstGeom>
          <a:ln>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92A59B-64CA-46DF-8C87-83A0B00B6B5E}"/>
              </a:ext>
            </a:extLst>
          </p:cNvPr>
          <p:cNvCxnSpPr>
            <a:cxnSpLocks/>
          </p:cNvCxnSpPr>
          <p:nvPr/>
        </p:nvCxnSpPr>
        <p:spPr>
          <a:xfrm>
            <a:off x="4506162" y="5137239"/>
            <a:ext cx="3150824" cy="0"/>
          </a:xfrm>
          <a:prstGeom prst="line">
            <a:avLst/>
          </a:prstGeom>
          <a:ln>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B443107-408E-4998-BB06-78BCC4C106F8}"/>
              </a:ext>
            </a:extLst>
          </p:cNvPr>
          <p:cNvCxnSpPr>
            <a:cxnSpLocks/>
          </p:cNvCxnSpPr>
          <p:nvPr/>
        </p:nvCxnSpPr>
        <p:spPr>
          <a:xfrm>
            <a:off x="8414527" y="5137239"/>
            <a:ext cx="3150824" cy="0"/>
          </a:xfrm>
          <a:prstGeom prst="line">
            <a:avLst/>
          </a:prstGeom>
          <a:ln>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FD0441C-0529-40DB-AB1D-C7FA9DD27ED1}"/>
              </a:ext>
            </a:extLst>
          </p:cNvPr>
          <p:cNvSpPr txBox="1"/>
          <p:nvPr/>
        </p:nvSpPr>
        <p:spPr>
          <a:xfrm>
            <a:off x="435163" y="4138514"/>
            <a:ext cx="3540965" cy="738664"/>
          </a:xfrm>
          <a:prstGeom prst="rect">
            <a:avLst/>
          </a:prstGeom>
          <a:noFill/>
        </p:spPr>
        <p:txBody>
          <a:bodyPr wrap="square" lIns="182880" tIns="146304" rIns="182880" bIns="146304" rtlCol="0" anchor="t">
            <a:spAutoFit/>
          </a:bodyPr>
          <a:lstStyle/>
          <a:p>
            <a:pPr algn="ctr">
              <a:lnSpc>
                <a:spcPct val="90000"/>
              </a:lnSpc>
              <a:spcAft>
                <a:spcPts val="600"/>
              </a:spcAft>
            </a:pPr>
            <a:r>
              <a:rPr lang="en-US" sz="1600" b="1">
                <a:solidFill>
                  <a:srgbClr val="0078D7"/>
                </a:solidFill>
                <a:latin typeface="Segoe UI Semibold" panose="020B0502040204020203" pitchFamily="34" charset="0"/>
                <a:cs typeface="Segoe UI Semibold" panose="020B0502040204020203" pitchFamily="34" charset="0"/>
              </a:rPr>
              <a:t>Integrate data </a:t>
            </a:r>
            <a:br>
              <a:rPr lang="en-US" sz="16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without ETL</a:t>
            </a:r>
          </a:p>
        </p:txBody>
      </p:sp>
      <p:sp>
        <p:nvSpPr>
          <p:cNvPr id="33" name="TextBox 32">
            <a:extLst>
              <a:ext uri="{FF2B5EF4-FFF2-40B4-BE49-F238E27FC236}">
                <a16:creationId xmlns:a16="http://schemas.microsoft.com/office/drawing/2014/main" id="{788B7EFE-F6BD-4C6A-A1FA-5B2052671870}"/>
              </a:ext>
            </a:extLst>
          </p:cNvPr>
          <p:cNvSpPr txBox="1"/>
          <p:nvPr/>
        </p:nvSpPr>
        <p:spPr>
          <a:xfrm>
            <a:off x="4331729" y="4138514"/>
            <a:ext cx="3535106"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rgbClr val="0078D7"/>
                </a:solidFill>
                <a:latin typeface="Segoe UI Semibold" panose="020B0502040204020203" pitchFamily="34" charset="0"/>
                <a:cs typeface="Segoe UI Semibold" panose="020B0502040204020203" pitchFamily="34" charset="0"/>
              </a:rPr>
              <a:t>Combine data in a </a:t>
            </a:r>
            <a:br>
              <a:rPr lang="en-US" sz="16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central data store</a:t>
            </a:r>
          </a:p>
        </p:txBody>
      </p:sp>
      <p:sp>
        <p:nvSpPr>
          <p:cNvPr id="34" name="TextBox 33">
            <a:extLst>
              <a:ext uri="{FF2B5EF4-FFF2-40B4-BE49-F238E27FC236}">
                <a16:creationId xmlns:a16="http://schemas.microsoft.com/office/drawing/2014/main" id="{335D79CE-2400-4629-AE2B-A38A2A6C58D2}"/>
              </a:ext>
            </a:extLst>
          </p:cNvPr>
          <p:cNvSpPr txBox="1"/>
          <p:nvPr/>
        </p:nvSpPr>
        <p:spPr>
          <a:xfrm>
            <a:off x="8226189" y="4138514"/>
            <a:ext cx="354789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rgbClr val="0078D7"/>
                </a:solidFill>
                <a:latin typeface="Segoe UI Semibold" panose="020B0502040204020203" pitchFamily="34" charset="0"/>
                <a:cs typeface="Segoe UI Semibold" panose="020B0502040204020203" pitchFamily="34" charset="0"/>
              </a:rPr>
              <a:t>Perform</a:t>
            </a:r>
            <a:br>
              <a:rPr lang="en-US" sz="16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predictive analytics</a:t>
            </a:r>
          </a:p>
        </p:txBody>
      </p:sp>
      <p:sp>
        <p:nvSpPr>
          <p:cNvPr id="35" name="Title 4">
            <a:extLst>
              <a:ext uri="{FF2B5EF4-FFF2-40B4-BE49-F238E27FC236}">
                <a16:creationId xmlns:a16="http://schemas.microsoft.com/office/drawing/2014/main" id="{A43C74E9-96B4-4AEB-AAA2-9788FE724602}"/>
              </a:ext>
            </a:extLst>
          </p:cNvPr>
          <p:cNvSpPr txBox="1">
            <a:spLocks/>
          </p:cNvSpPr>
          <p:nvPr/>
        </p:nvSpPr>
        <p:spPr>
          <a:xfrm>
            <a:off x="253654" y="2534702"/>
            <a:ext cx="11655840" cy="121844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600" b="1" i="0" kern="1200" cap="none" spc="0" baseline="0" dirty="0">
                <a:ln w="3175">
                  <a:noFill/>
                </a:ln>
                <a:solidFill>
                  <a:srgbClr val="000000"/>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a:solidFill>
                  <a:srgbClr val="0078D7"/>
                </a:solidFill>
              </a:rPr>
              <a:t>What do these organizations do differently?</a:t>
            </a:r>
            <a:endParaRPr lang="en-US">
              <a:solidFill>
                <a:srgbClr val="50E6FF"/>
              </a:solidFill>
            </a:endParaRPr>
          </a:p>
        </p:txBody>
      </p:sp>
    </p:spTree>
    <p:extLst>
      <p:ext uri="{BB962C8B-B14F-4D97-AF65-F5344CB8AC3E}">
        <p14:creationId xmlns:p14="http://schemas.microsoft.com/office/powerpoint/2010/main" val="1014408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2"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0283CE5-6CD3-DD4E-B5FE-9E9A95641838}"/>
              </a:ext>
            </a:extLst>
          </p:cNvPr>
          <p:cNvSpPr/>
          <p:nvPr/>
        </p:nvSpPr>
        <p:spPr bwMode="auto">
          <a:xfrm>
            <a:off x="0" y="0"/>
            <a:ext cx="12192000" cy="6858000"/>
          </a:xfrm>
          <a:prstGeom prst="rect">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270AE1A9-C541-674F-848D-1D09557F3ED0}"/>
              </a:ext>
            </a:extLst>
          </p:cNvPr>
          <p:cNvGrpSpPr/>
          <p:nvPr/>
        </p:nvGrpSpPr>
        <p:grpSpPr>
          <a:xfrm>
            <a:off x="8186056" y="2765726"/>
            <a:ext cx="3599376" cy="2351280"/>
            <a:chOff x="8186056" y="2765726"/>
            <a:chExt cx="3599376" cy="2351280"/>
          </a:xfrm>
        </p:grpSpPr>
        <p:sp>
          <p:nvSpPr>
            <p:cNvPr id="11" name="Rectangle 10">
              <a:extLst>
                <a:ext uri="{FF2B5EF4-FFF2-40B4-BE49-F238E27FC236}">
                  <a16:creationId xmlns:a16="http://schemas.microsoft.com/office/drawing/2014/main" id="{63FF6CE2-B55D-47CF-9A89-9594F972309C}"/>
                </a:ext>
              </a:extLst>
            </p:cNvPr>
            <p:cNvSpPr/>
            <p:nvPr/>
          </p:nvSpPr>
          <p:spPr bwMode="auto">
            <a:xfrm>
              <a:off x="818605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78D7"/>
                  </a:solidFill>
                  <a:latin typeface="Segoe UI" panose="020B0502040204020203" pitchFamily="34" charset="0"/>
                  <a:cs typeface="Segoe UI" panose="020B0502040204020203" pitchFamily="34" charset="0"/>
                </a:rPr>
                <a:t>Build intelligent apps and </a:t>
              </a:r>
              <a:br>
                <a:rPr lang="en-US" sz="1600">
                  <a:solidFill>
                    <a:srgbClr val="0078D7"/>
                  </a:solidFill>
                  <a:latin typeface="Segoe UI" panose="020B0502040204020203" pitchFamily="34" charset="0"/>
                  <a:cs typeface="Segoe UI" panose="020B0502040204020203" pitchFamily="34" charset="0"/>
                </a:rPr>
              </a:br>
              <a:r>
                <a:rPr lang="en-US" sz="1600">
                  <a:solidFill>
                    <a:srgbClr val="0078D7"/>
                  </a:solidFill>
                  <a:latin typeface="Segoe UI" panose="020B0502040204020203" pitchFamily="34" charset="0"/>
                  <a:cs typeface="Segoe UI" panose="020B0502040204020203" pitchFamily="34" charset="0"/>
                </a:rPr>
                <a:t>AI with all your data</a:t>
              </a:r>
            </a:p>
          </p:txBody>
        </p:sp>
        <p:sp>
          <p:nvSpPr>
            <p:cNvPr id="171" name="Text Placeholder 3">
              <a:extLst>
                <a:ext uri="{FF2B5EF4-FFF2-40B4-BE49-F238E27FC236}">
                  <a16:creationId xmlns:a16="http://schemas.microsoft.com/office/drawing/2014/main" id="{A52912BF-E01B-4849-A1A3-23CDB11FC69C}"/>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Analyzing all data</a:t>
              </a:r>
            </a:p>
          </p:txBody>
        </p:sp>
        <p:grpSp>
          <p:nvGrpSpPr>
            <p:cNvPr id="172" name="Group 171">
              <a:extLst>
                <a:ext uri="{FF2B5EF4-FFF2-40B4-BE49-F238E27FC236}">
                  <a16:creationId xmlns:a16="http://schemas.microsoft.com/office/drawing/2014/main" id="{2C908E13-6761-F74D-AA2A-ED8523218CDD}"/>
                </a:ext>
              </a:extLst>
            </p:cNvPr>
            <p:cNvGrpSpPr/>
            <p:nvPr/>
          </p:nvGrpSpPr>
          <p:grpSpPr>
            <a:xfrm>
              <a:off x="9592590" y="2765726"/>
              <a:ext cx="777194" cy="791497"/>
              <a:chOff x="9592590" y="2984090"/>
              <a:chExt cx="777194" cy="791497"/>
            </a:xfrm>
          </p:grpSpPr>
          <p:sp>
            <p:nvSpPr>
              <p:cNvPr id="173" name="Oval 172">
                <a:extLst>
                  <a:ext uri="{FF2B5EF4-FFF2-40B4-BE49-F238E27FC236}">
                    <a16:creationId xmlns:a16="http://schemas.microsoft.com/office/drawing/2014/main" id="{39B7FE68-17AB-054F-90AF-062DC0BC2CDE}"/>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4C52F0DA-4595-6147-8F8F-9AD95876CB35}"/>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9E4AC678-ED8A-C94E-A331-3083309BDC76}"/>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D8E5F03C-591A-7D4D-99C1-A4ABECE06FF1}"/>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5F154FC6-18AD-1C49-AC02-8123751E0442}"/>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8E6C4321-34C4-C240-B0F5-A186A6A20147}"/>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86076D80-384C-4747-9D46-932366C7DDBA}"/>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6C48610-608D-B646-8A41-B7C5DC992392}"/>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24D0586C-1F7A-994F-8A7B-DED31B18B19A}"/>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46E7917F-55E8-D548-B458-6B684F2A7158}"/>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52B3C661-EA52-2E40-BC0A-BD825C1651FF}"/>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908C9FA1-014A-AE4A-8FF3-73E9E47A4A81}"/>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0BEF2E3-9C85-5D47-BB14-70BB088E06E0}"/>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ABA4BC4-8EA7-974D-A4A6-5A36E141387F}"/>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0AAE904C-C42A-0042-9C57-43DBBFF80F98}"/>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97C00467-7B74-9B49-B1CF-9117D2E0F3F6}"/>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3A0EDF56-D4BC-7F49-BC14-775A09655678}"/>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75A4EEEE-5CCC-9348-8F0E-819D42D0DB72}"/>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D292B1B8-CFCD-FA47-A29D-BA2C712A4E46}"/>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B107D101-EBB3-0043-8CB7-5301EE924E4C}"/>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2FEE9159-7F81-B040-B87F-A69286A729CE}"/>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D359C63D-279F-1C44-AFDA-ACE4D67502A1}"/>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8B6623BF-8192-114B-B99C-BCCB70A38DAF}"/>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670BA5F1-EB8A-C143-B1AF-6436E2D59438}"/>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2464017B-2512-2B4C-8738-F428E37252CF}"/>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F06A5E61-F148-0949-BC4C-36F10D7AF08F}"/>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BCB5EE3-1B09-5F45-BED3-76F61E140080}"/>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0E905B12-0E2D-B241-85D4-9961116D377D}"/>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17EC91B-237D-5A4E-956A-565C95C94D0F}"/>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10AF9684-A105-4D45-A040-BB6F5FB40284}"/>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A140B1CE-0A9B-8E49-A29F-7ACFD1B80E62}"/>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F989AB9E-44EF-E748-BC5F-E2327733D18B}"/>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CEC11C4E-C88C-354F-9055-CF1E0C43798B}"/>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F0733B1C-FA8E-8C49-8D07-03BA42AA54E7}"/>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B7AB1FED-4C62-034A-A8B5-C3CE69B26F9C}"/>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1EF1D713-149A-7449-8426-2573623B457C}"/>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B7079AAB-71AE-5642-ADBB-54AB64902250}"/>
              </a:ext>
            </a:extLst>
          </p:cNvPr>
          <p:cNvGrpSpPr/>
          <p:nvPr/>
        </p:nvGrpSpPr>
        <p:grpSpPr>
          <a:xfrm>
            <a:off x="4321629" y="2762342"/>
            <a:ext cx="3561510" cy="2354664"/>
            <a:chOff x="4321629" y="2762342"/>
            <a:chExt cx="3561510" cy="2354664"/>
          </a:xfrm>
        </p:grpSpPr>
        <p:sp>
          <p:nvSpPr>
            <p:cNvPr id="12" name="Rectangle 11">
              <a:extLst>
                <a:ext uri="{FF2B5EF4-FFF2-40B4-BE49-F238E27FC236}">
                  <a16:creationId xmlns:a16="http://schemas.microsoft.com/office/drawing/2014/main" id="{B41BE776-4520-45F0-8439-2B4D5ECDB182}"/>
                </a:ext>
              </a:extLst>
            </p:cNvPr>
            <p:cNvSpPr/>
            <p:nvPr/>
          </p:nvSpPr>
          <p:spPr bwMode="auto">
            <a:xfrm>
              <a:off x="4321629" y="3979964"/>
              <a:ext cx="3548742"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78D7"/>
                  </a:solidFill>
                  <a:latin typeface="Segoe UI" panose="020B0502040204020203" pitchFamily="34" charset="0"/>
                  <a:cs typeface="Segoe UI" panose="020B0502040204020203" pitchFamily="34" charset="0"/>
                </a:rPr>
                <a:t>Easily and securely manage </a:t>
              </a:r>
            </a:p>
            <a:p>
              <a:pPr algn="ctr" defTabSz="932472" fontAlgn="base">
                <a:spcBef>
                  <a:spcPct val="0"/>
                </a:spcBef>
                <a:spcAft>
                  <a:spcPct val="0"/>
                </a:spcAft>
              </a:pPr>
              <a:r>
                <a:rPr lang="en-US" sz="1600">
                  <a:solidFill>
                    <a:srgbClr val="0078D7"/>
                  </a:solidFill>
                  <a:latin typeface="Segoe UI" panose="020B0502040204020203" pitchFamily="34" charset="0"/>
                  <a:cs typeface="Segoe UI" panose="020B0502040204020203" pitchFamily="34" charset="0"/>
                </a:rPr>
                <a:t>data big and small</a:t>
              </a:r>
            </a:p>
          </p:txBody>
        </p:sp>
        <p:sp>
          <p:nvSpPr>
            <p:cNvPr id="170" name="Text Placeholder 3">
              <a:extLst>
                <a:ext uri="{FF2B5EF4-FFF2-40B4-BE49-F238E27FC236}">
                  <a16:creationId xmlns:a16="http://schemas.microsoft.com/office/drawing/2014/main" id="{C6D7A895-B11B-BD44-827C-EB0FA0410A0A}"/>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Managing all data</a:t>
              </a:r>
            </a:p>
          </p:txBody>
        </p:sp>
        <p:grpSp>
          <p:nvGrpSpPr>
            <p:cNvPr id="209" name="Group 208">
              <a:extLst>
                <a:ext uri="{FF2B5EF4-FFF2-40B4-BE49-F238E27FC236}">
                  <a16:creationId xmlns:a16="http://schemas.microsoft.com/office/drawing/2014/main" id="{BF84454A-CBAE-F942-B460-EC1235B3619F}"/>
                </a:ext>
              </a:extLst>
            </p:cNvPr>
            <p:cNvGrpSpPr/>
            <p:nvPr/>
          </p:nvGrpSpPr>
          <p:grpSpPr>
            <a:xfrm>
              <a:off x="5528527" y="2762342"/>
              <a:ext cx="1133101" cy="811459"/>
              <a:chOff x="5578683" y="2980706"/>
              <a:chExt cx="1133101" cy="811459"/>
            </a:xfrm>
          </p:grpSpPr>
          <p:grpSp>
            <p:nvGrpSpPr>
              <p:cNvPr id="210" name="Group 209">
                <a:extLst>
                  <a:ext uri="{FF2B5EF4-FFF2-40B4-BE49-F238E27FC236}">
                    <a16:creationId xmlns:a16="http://schemas.microsoft.com/office/drawing/2014/main" id="{E177725B-C189-8A4F-9A10-5C653859FDE0}"/>
                  </a:ext>
                </a:extLst>
              </p:cNvPr>
              <p:cNvGrpSpPr/>
              <p:nvPr/>
            </p:nvGrpSpPr>
            <p:grpSpPr>
              <a:xfrm>
                <a:off x="5763445" y="2980706"/>
                <a:ext cx="948339" cy="811459"/>
                <a:chOff x="6960627" y="2819400"/>
                <a:chExt cx="1078967" cy="972765"/>
              </a:xfrm>
            </p:grpSpPr>
            <p:sp>
              <p:nvSpPr>
                <p:cNvPr id="217" name="Rectangle 165">
                  <a:extLst>
                    <a:ext uri="{FF2B5EF4-FFF2-40B4-BE49-F238E27FC236}">
                      <a16:creationId xmlns:a16="http://schemas.microsoft.com/office/drawing/2014/main" id="{FE4D8CE9-179C-464A-BE1F-A932743336CD}"/>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166">
                  <a:extLst>
                    <a:ext uri="{FF2B5EF4-FFF2-40B4-BE49-F238E27FC236}">
                      <a16:creationId xmlns:a16="http://schemas.microsoft.com/office/drawing/2014/main" id="{F38F5A2C-5D9E-DB40-8126-B5EC026BBDD8}"/>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167">
                  <a:extLst>
                    <a:ext uri="{FF2B5EF4-FFF2-40B4-BE49-F238E27FC236}">
                      <a16:creationId xmlns:a16="http://schemas.microsoft.com/office/drawing/2014/main" id="{87CA7F91-A0C5-F649-9D19-3CDB683F30B9}"/>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168">
                  <a:extLst>
                    <a:ext uri="{FF2B5EF4-FFF2-40B4-BE49-F238E27FC236}">
                      <a16:creationId xmlns:a16="http://schemas.microsoft.com/office/drawing/2014/main" id="{1F277BBD-73C9-3D4F-BD60-8B5152C942A1}"/>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169">
                  <a:extLst>
                    <a:ext uri="{FF2B5EF4-FFF2-40B4-BE49-F238E27FC236}">
                      <a16:creationId xmlns:a16="http://schemas.microsoft.com/office/drawing/2014/main" id="{1D0EE0E5-5C8E-7445-963E-73E57BF48E80}"/>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1" name="Group 210">
                <a:extLst>
                  <a:ext uri="{FF2B5EF4-FFF2-40B4-BE49-F238E27FC236}">
                    <a16:creationId xmlns:a16="http://schemas.microsoft.com/office/drawing/2014/main" id="{1858277F-AFF7-A94D-B52C-6AC4043BA70B}"/>
                  </a:ext>
                </a:extLst>
              </p:cNvPr>
              <p:cNvGrpSpPr/>
              <p:nvPr/>
            </p:nvGrpSpPr>
            <p:grpSpPr>
              <a:xfrm>
                <a:off x="5578683" y="2980706"/>
                <a:ext cx="118872" cy="811459"/>
                <a:chOff x="6960627" y="2819400"/>
                <a:chExt cx="1078967" cy="972765"/>
              </a:xfrm>
            </p:grpSpPr>
            <p:sp>
              <p:nvSpPr>
                <p:cNvPr id="212" name="Rectangle 177">
                  <a:extLst>
                    <a:ext uri="{FF2B5EF4-FFF2-40B4-BE49-F238E27FC236}">
                      <a16:creationId xmlns:a16="http://schemas.microsoft.com/office/drawing/2014/main" id="{D710EA6D-9D51-E64C-BB44-395272827875}"/>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178">
                  <a:extLst>
                    <a:ext uri="{FF2B5EF4-FFF2-40B4-BE49-F238E27FC236}">
                      <a16:creationId xmlns:a16="http://schemas.microsoft.com/office/drawing/2014/main" id="{02174A9D-06DB-AE49-816D-792360F08109}"/>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179">
                  <a:extLst>
                    <a:ext uri="{FF2B5EF4-FFF2-40B4-BE49-F238E27FC236}">
                      <a16:creationId xmlns:a16="http://schemas.microsoft.com/office/drawing/2014/main" id="{32D25126-FCD3-A544-BF31-5269E35EB13F}"/>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180">
                  <a:extLst>
                    <a:ext uri="{FF2B5EF4-FFF2-40B4-BE49-F238E27FC236}">
                      <a16:creationId xmlns:a16="http://schemas.microsoft.com/office/drawing/2014/main" id="{C07062DD-D995-A047-92B3-8200E7843139}"/>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181">
                  <a:extLst>
                    <a:ext uri="{FF2B5EF4-FFF2-40B4-BE49-F238E27FC236}">
                      <a16:creationId xmlns:a16="http://schemas.microsoft.com/office/drawing/2014/main" id="{FCD5E43D-049D-9B45-8545-E973BEB7B7D8}"/>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29" name="TextBox 228">
            <a:extLst>
              <a:ext uri="{FF2B5EF4-FFF2-40B4-BE49-F238E27FC236}">
                <a16:creationId xmlns:a16="http://schemas.microsoft.com/office/drawing/2014/main" id="{C67942DF-09A8-FD4E-9E8D-F58762DB79A4}"/>
              </a:ext>
            </a:extLst>
          </p:cNvPr>
          <p:cNvSpPr txBox="1"/>
          <p:nvPr/>
        </p:nvSpPr>
        <p:spPr>
          <a:xfrm>
            <a:off x="1049572" y="592931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Simplified management and analysis through a unified deployment, governance, and tooling</a:t>
            </a:r>
          </a:p>
        </p:txBody>
      </p:sp>
      <p:grpSp>
        <p:nvGrpSpPr>
          <p:cNvPr id="230" name="Group 229">
            <a:extLst>
              <a:ext uri="{FF2B5EF4-FFF2-40B4-BE49-F238E27FC236}">
                <a16:creationId xmlns:a16="http://schemas.microsoft.com/office/drawing/2014/main" id="{15172415-A629-3C4E-8FF8-C502867E8D67}"/>
              </a:ext>
            </a:extLst>
          </p:cNvPr>
          <p:cNvGrpSpPr/>
          <p:nvPr/>
        </p:nvGrpSpPr>
        <p:grpSpPr>
          <a:xfrm>
            <a:off x="457200" y="5202068"/>
            <a:ext cx="11273952" cy="346980"/>
            <a:chOff x="457200" y="5592008"/>
            <a:chExt cx="11273952" cy="352842"/>
          </a:xfrm>
        </p:grpSpPr>
        <p:sp>
          <p:nvSpPr>
            <p:cNvPr id="231" name="Freeform 230">
              <a:extLst>
                <a:ext uri="{FF2B5EF4-FFF2-40B4-BE49-F238E27FC236}">
                  <a16:creationId xmlns:a16="http://schemas.microsoft.com/office/drawing/2014/main" id="{566CFD6B-3ED1-654D-9785-3C143424AEA9}"/>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32" name="Straight Connector 231">
              <a:extLst>
                <a:ext uri="{FF2B5EF4-FFF2-40B4-BE49-F238E27FC236}">
                  <a16:creationId xmlns:a16="http://schemas.microsoft.com/office/drawing/2014/main" id="{BA312A1E-ABA3-8A48-983B-70BB3DF82E79}"/>
                </a:ext>
              </a:extLst>
            </p:cNvPr>
            <p:cNvCxnSpPr/>
            <p:nvPr/>
          </p:nvCxnSpPr>
          <p:spPr>
            <a:xfrm>
              <a:off x="6096000" y="5710947"/>
              <a:ext cx="0" cy="233903"/>
            </a:xfrm>
            <a:prstGeom prst="line">
              <a:avLst/>
            </a:prstGeom>
            <a:ln w="12700">
              <a:solidFill>
                <a:srgbClr val="FFFFFF"/>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6" name="Title 1">
            <a:extLst>
              <a:ext uri="{FF2B5EF4-FFF2-40B4-BE49-F238E27FC236}">
                <a16:creationId xmlns:a16="http://schemas.microsoft.com/office/drawing/2014/main" id="{7EA2490E-04C7-EB45-AE21-52AA32F9234A}"/>
              </a:ext>
            </a:extLst>
          </p:cNvPr>
          <p:cNvSpPr txBox="1">
            <a:spLocks/>
          </p:cNvSpPr>
          <p:nvPr/>
        </p:nvSpPr>
        <p:spPr>
          <a:xfrm>
            <a:off x="269240" y="396022"/>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600" b="1" i="0" kern="1200" cap="none" spc="0" baseline="0" dirty="0">
                <a:ln w="3175">
                  <a:noFill/>
                </a:ln>
                <a:solidFill>
                  <a:srgbClr val="000000"/>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pPr algn="ctr"/>
            <a:r>
              <a:rPr lang="en-US">
                <a:solidFill>
                  <a:srgbClr val="0078D7"/>
                </a:solidFill>
              </a:rPr>
              <a:t>SQL Server enables </a:t>
            </a:r>
            <a:br>
              <a:rPr lang="en-US"/>
            </a:br>
            <a:r>
              <a:rPr lang="en-US">
                <a:solidFill>
                  <a:srgbClr val="50E6FF"/>
                </a:solidFill>
              </a:rPr>
              <a:t>intelligence over all your data</a:t>
            </a:r>
          </a:p>
        </p:txBody>
      </p:sp>
      <p:grpSp>
        <p:nvGrpSpPr>
          <p:cNvPr id="8" name="Group 7">
            <a:extLst>
              <a:ext uri="{FF2B5EF4-FFF2-40B4-BE49-F238E27FC236}">
                <a16:creationId xmlns:a16="http://schemas.microsoft.com/office/drawing/2014/main" id="{C63B4C7F-8E7F-9A4D-8A99-EC034A28C472}"/>
              </a:ext>
            </a:extLst>
          </p:cNvPr>
          <p:cNvGrpSpPr/>
          <p:nvPr/>
        </p:nvGrpSpPr>
        <p:grpSpPr>
          <a:xfrm>
            <a:off x="391886" y="2652675"/>
            <a:ext cx="3578624" cy="2464331"/>
            <a:chOff x="391886" y="2652675"/>
            <a:chExt cx="3578624" cy="2464331"/>
          </a:xfrm>
        </p:grpSpPr>
        <p:grpSp>
          <p:nvGrpSpPr>
            <p:cNvPr id="7" name="Group 6">
              <a:extLst>
                <a:ext uri="{FF2B5EF4-FFF2-40B4-BE49-F238E27FC236}">
                  <a16:creationId xmlns:a16="http://schemas.microsoft.com/office/drawing/2014/main" id="{FA0AAD43-3985-324C-852B-1DA6D97E2B90}"/>
                </a:ext>
              </a:extLst>
            </p:cNvPr>
            <p:cNvGrpSpPr/>
            <p:nvPr/>
          </p:nvGrpSpPr>
          <p:grpSpPr>
            <a:xfrm>
              <a:off x="391886" y="3834775"/>
              <a:ext cx="3578624" cy="1282231"/>
              <a:chOff x="391886" y="3834775"/>
              <a:chExt cx="3578624" cy="1282231"/>
            </a:xfrm>
          </p:grpSpPr>
          <p:sp>
            <p:nvSpPr>
              <p:cNvPr id="4" name="Rectangle 3">
                <a:extLst>
                  <a:ext uri="{FF2B5EF4-FFF2-40B4-BE49-F238E27FC236}">
                    <a16:creationId xmlns:a16="http://schemas.microsoft.com/office/drawing/2014/main" id="{C61BD8B8-4B3D-4631-A8B7-2F186292C1AC}"/>
                  </a:ext>
                </a:extLst>
              </p:cNvPr>
              <p:cNvSpPr/>
              <p:nvPr/>
            </p:nvSpPr>
            <p:spPr bwMode="auto">
              <a:xfrm>
                <a:off x="39188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78D7"/>
                    </a:solidFill>
                    <a:latin typeface="Segoe UI" panose="020B0502040204020203" pitchFamily="34" charset="0"/>
                    <a:cs typeface="Segoe UI" panose="020B0502040204020203" pitchFamily="34" charset="0"/>
                  </a:rPr>
                  <a:t>Unified access to all your data with unparalleled performance</a:t>
                </a:r>
              </a:p>
            </p:txBody>
          </p:sp>
          <p:sp>
            <p:nvSpPr>
              <p:cNvPr id="169" name="Text Placeholder 3">
                <a:extLst>
                  <a:ext uri="{FF2B5EF4-FFF2-40B4-BE49-F238E27FC236}">
                    <a16:creationId xmlns:a16="http://schemas.microsoft.com/office/drawing/2014/main" id="{2F7E57D8-A222-4444-B555-DFF6AC41E539}"/>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sz="1600" b="1">
                    <a:solidFill>
                      <a:srgbClr val="FFFFFF"/>
                    </a:solidFill>
                    <a:latin typeface="Segoe UI Semibold" panose="020B0502040204020203" pitchFamily="34" charset="0"/>
                    <a:cs typeface="Segoe UI Semibold" panose="020B0502040204020203" pitchFamily="34" charset="0"/>
                  </a:rPr>
                  <a:t>Integrating all data</a:t>
                </a:r>
              </a:p>
            </p:txBody>
          </p:sp>
        </p:grpSp>
        <p:pic>
          <p:nvPicPr>
            <p:cNvPr id="86" name="Picture 85">
              <a:extLst>
                <a:ext uri="{FF2B5EF4-FFF2-40B4-BE49-F238E27FC236}">
                  <a16:creationId xmlns:a16="http://schemas.microsoft.com/office/drawing/2014/main" id="{5976A9B3-F55A-984D-8960-8057CF9A3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4216491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30"/>
                                        </p:tgtEl>
                                        <p:attrNameLst>
                                          <p:attrName>style.visibility</p:attrName>
                                        </p:attrNameLst>
                                      </p:cBhvr>
                                      <p:to>
                                        <p:strVal val="visible"/>
                                      </p:to>
                                    </p:set>
                                    <p:anim calcmode="lin" valueType="num">
                                      <p:cBhvr>
                                        <p:cTn id="19" dur="250" fill="hold"/>
                                        <p:tgtEl>
                                          <p:spTgt spid="230"/>
                                        </p:tgtEl>
                                        <p:attrNameLst>
                                          <p:attrName>ppt_w</p:attrName>
                                        </p:attrNameLst>
                                      </p:cBhvr>
                                      <p:tavLst>
                                        <p:tav tm="0">
                                          <p:val>
                                            <p:strVal val="#ppt_w*0.70"/>
                                          </p:val>
                                        </p:tav>
                                        <p:tav tm="100000">
                                          <p:val>
                                            <p:strVal val="#ppt_w"/>
                                          </p:val>
                                        </p:tav>
                                      </p:tavLst>
                                    </p:anim>
                                    <p:anim calcmode="lin" valueType="num">
                                      <p:cBhvr>
                                        <p:cTn id="20" dur="250" fill="hold"/>
                                        <p:tgtEl>
                                          <p:spTgt spid="230"/>
                                        </p:tgtEl>
                                        <p:attrNameLst>
                                          <p:attrName>ppt_h</p:attrName>
                                        </p:attrNameLst>
                                      </p:cBhvr>
                                      <p:tavLst>
                                        <p:tav tm="0">
                                          <p:val>
                                            <p:strVal val="#ppt_h"/>
                                          </p:val>
                                        </p:tav>
                                        <p:tav tm="100000">
                                          <p:val>
                                            <p:strVal val="#ppt_h"/>
                                          </p:val>
                                        </p:tav>
                                      </p:tavLst>
                                    </p:anim>
                                    <p:animEffect transition="in" filter="fade">
                                      <p:cBhvr>
                                        <p:cTn id="21" dur="250"/>
                                        <p:tgtEl>
                                          <p:spTgt spid="230"/>
                                        </p:tgtEl>
                                      </p:cBhvr>
                                    </p:animEffect>
                                  </p:childTnLst>
                                </p:cTn>
                              </p:par>
                              <p:par>
                                <p:cTn id="22" presetID="2" presetClass="entr" presetSubtype="4" decel="50000" fill="hold" grpId="0" nodeType="withEffect">
                                  <p:stCondLst>
                                    <p:cond delay="0"/>
                                  </p:stCondLst>
                                  <p:childTnLst>
                                    <p:set>
                                      <p:cBhvr>
                                        <p:cTn id="23" dur="1" fill="hold">
                                          <p:stCondLst>
                                            <p:cond delay="0"/>
                                          </p:stCondLst>
                                        </p:cTn>
                                        <p:tgtEl>
                                          <p:spTgt spid="229"/>
                                        </p:tgtEl>
                                        <p:attrNameLst>
                                          <p:attrName>style.visibility</p:attrName>
                                        </p:attrNameLst>
                                      </p:cBhvr>
                                      <p:to>
                                        <p:strVal val="visible"/>
                                      </p:to>
                                    </p:set>
                                    <p:anim calcmode="lin" valueType="num">
                                      <p:cBhvr additive="base">
                                        <p:cTn id="24" dur="250" fill="hold"/>
                                        <p:tgtEl>
                                          <p:spTgt spid="229"/>
                                        </p:tgtEl>
                                        <p:attrNameLst>
                                          <p:attrName>ppt_x</p:attrName>
                                        </p:attrNameLst>
                                      </p:cBhvr>
                                      <p:tavLst>
                                        <p:tav tm="0">
                                          <p:val>
                                            <p:strVal val="#ppt_x"/>
                                          </p:val>
                                        </p:tav>
                                        <p:tav tm="100000">
                                          <p:val>
                                            <p:strVal val="#ppt_x"/>
                                          </p:val>
                                        </p:tav>
                                      </p:tavLst>
                                    </p:anim>
                                    <p:anim calcmode="lin" valueType="num">
                                      <p:cBhvr additive="base">
                                        <p:cTn id="25" dur="250" fill="hold"/>
                                        <p:tgtEl>
                                          <p:spTgt spid="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E58E3B46-18DD-2D4C-BAA4-359DB6850D37}"/>
              </a:ext>
            </a:extLst>
          </p:cNvPr>
          <p:cNvSpPr txBox="1">
            <a:spLocks/>
          </p:cNvSpPr>
          <p:nvPr/>
        </p:nvSpPr>
        <p:spPr>
          <a:xfrm>
            <a:off x="3396642" y="2574920"/>
            <a:ext cx="7160422" cy="1708160"/>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Segoe UI Semilight" charset="0"/>
                <a:ea typeface="+mn-ea"/>
                <a:cs typeface="Segoe UI Semilight" charset="0"/>
              </a:defRPr>
            </a:lvl1pPr>
          </a:lstStyle>
          <a:p>
            <a:pPr lvl="0">
              <a:defRPr/>
            </a:pPr>
            <a:r>
              <a:rPr lang="en-US" sz="5500" b="1" spc="0">
                <a:solidFill>
                  <a:srgbClr val="50E6FF"/>
                </a:solidFill>
                <a:latin typeface="Segoe UI Semibold" panose="020B0502040204020203" pitchFamily="34" charset="0"/>
                <a:cs typeface="Segoe UI Semibold" panose="020B0502040204020203" pitchFamily="34" charset="0"/>
              </a:rPr>
              <a:t>Integrating </a:t>
            </a:r>
            <a:br>
              <a:rPr lang="en-US" sz="5500" b="1" spc="0">
                <a:solidFill>
                  <a:srgbClr val="50E6FF"/>
                </a:solidFill>
                <a:latin typeface="Segoe UI Semibold" panose="020B0502040204020203" pitchFamily="34" charset="0"/>
                <a:cs typeface="Segoe UI Semibold" panose="020B0502040204020203" pitchFamily="34" charset="0"/>
              </a:rPr>
            </a:br>
            <a:r>
              <a:rPr lang="en-US" sz="5500" b="1" spc="0">
                <a:solidFill>
                  <a:srgbClr val="0078D7"/>
                </a:solidFill>
                <a:latin typeface="Segoe UI Semibold" panose="020B0502040204020203" pitchFamily="34" charset="0"/>
                <a:cs typeface="Segoe UI Semibold" panose="020B0502040204020203" pitchFamily="34" charset="0"/>
              </a:rPr>
              <a:t>all data</a:t>
            </a:r>
          </a:p>
        </p:txBody>
      </p:sp>
      <p:pic>
        <p:nvPicPr>
          <p:cNvPr id="20" name="Picture 19">
            <a:extLst>
              <a:ext uri="{FF2B5EF4-FFF2-40B4-BE49-F238E27FC236}">
                <a16:creationId xmlns:a16="http://schemas.microsoft.com/office/drawing/2014/main" id="{DC891B1E-2884-B748-BE61-4B285D41A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23" y="2449462"/>
            <a:ext cx="1959073" cy="1959073"/>
          </a:xfrm>
          <a:prstGeom prst="rect">
            <a:avLst/>
          </a:prstGeom>
        </p:spPr>
      </p:pic>
    </p:spTree>
    <p:extLst>
      <p:ext uri="{BB962C8B-B14F-4D97-AF65-F5344CB8AC3E}">
        <p14:creationId xmlns:p14="http://schemas.microsoft.com/office/powerpoint/2010/main" val="4850993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BD927A-D7BE-1A47-B46A-C1C6DF81A889}"/>
              </a:ext>
            </a:extLst>
          </p:cNvPr>
          <p:cNvSpPr/>
          <p:nvPr/>
        </p:nvSpPr>
        <p:spPr bwMode="auto">
          <a:xfrm>
            <a:off x="1" y="1737990"/>
            <a:ext cx="12192000" cy="512000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E3506570-22B4-7840-A296-CEB77D113F47}"/>
              </a:ext>
            </a:extLst>
          </p:cNvPr>
          <p:cNvSpPr/>
          <p:nvPr/>
        </p:nvSpPr>
        <p:spPr bwMode="auto">
          <a:xfrm>
            <a:off x="457200" y="4828800"/>
            <a:ext cx="2457450" cy="1714500"/>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828800"/>
            <a:ext cx="2457450" cy="1714500"/>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828800"/>
            <a:ext cx="2457450" cy="1714500"/>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828800"/>
            <a:ext cx="2457450" cy="1714500"/>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u="none" strike="noStrike" kern="1200" cap="none" spc="0"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859645"/>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descr="Image result for MongoDB">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7021" y="5308946"/>
            <a:ext cx="660221" cy="77372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859644"/>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descr="Image result for SAP HANA logo">
            <a:extLst>
              <a:ext uri="{FF2B5EF4-FFF2-40B4-BE49-F238E27FC236}">
                <a16:creationId xmlns:a16="http://schemas.microsoft.com/office/drawing/2014/main" id="{BE063223-2DEC-4419-928B-A26A77827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8106" y="6051894"/>
            <a:ext cx="988393"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859645"/>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5909" y="5959778"/>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90" b="20490"/>
          <a:stretch/>
        </p:blipFill>
        <p:spPr bwMode="auto">
          <a:xfrm>
            <a:off x="6506535" y="5374285"/>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859645"/>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231" y="5321119"/>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742226" y="5176761"/>
            <a:ext cx="904017" cy="40894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03658"/>
            <a:ext cx="0" cy="493804"/>
          </a:xfrm>
          <a:prstGeom prst="line">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643913"/>
          </a:xfrm>
          <a:prstGeom prst="straightConnector1">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692586"/>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9365" y="5237180"/>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electstar.io/wp-content/uploads/2017/01/imb-db2.jpg">
            <a:extLst>
              <a:ext uri="{FF2B5EF4-FFF2-40B4-BE49-F238E27FC236}">
                <a16:creationId xmlns:a16="http://schemas.microsoft.com/office/drawing/2014/main" id="{D4859E2E-D1FC-4466-B475-718D6A576A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173" y="5288124"/>
            <a:ext cx="486648" cy="486648"/>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EA48CA63-AE07-4AD6-A1E6-C07CC28C7F3A}"/>
              </a:ext>
            </a:extLst>
          </p:cNvPr>
          <p:cNvGrpSpPr/>
          <p:nvPr/>
        </p:nvGrpSpPr>
        <p:grpSpPr>
          <a:xfrm>
            <a:off x="1868107" y="5241040"/>
            <a:ext cx="401861" cy="401993"/>
            <a:chOff x="779082" y="4836583"/>
            <a:chExt cx="659276" cy="659494"/>
          </a:xfrm>
        </p:grpSpPr>
        <p:sp>
          <p:nvSpPr>
            <p:cNvPr id="114" name="Rectangle 113">
              <a:extLst>
                <a:ext uri="{FF2B5EF4-FFF2-40B4-BE49-F238E27FC236}">
                  <a16:creationId xmlns:a16="http://schemas.microsoft.com/office/drawing/2014/main" id="{AEF09AC5-47AD-4AA1-A8EF-CF386F5252B7}"/>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4AC4E979-3371-47B8-8F89-A9E575EFAC4E}"/>
              </a:ext>
            </a:extLst>
          </p:cNvPr>
          <p:cNvSpPr/>
          <p:nvPr/>
        </p:nvSpPr>
        <p:spPr bwMode="auto">
          <a:xfrm>
            <a:off x="7257972" y="3365640"/>
            <a:ext cx="3067128" cy="538018"/>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49" name="Title 2">
            <a:extLst>
              <a:ext uri="{FF2B5EF4-FFF2-40B4-BE49-F238E27FC236}">
                <a16:creationId xmlns:a16="http://schemas.microsoft.com/office/drawing/2014/main" id="{627F91B3-01A5-4B08-BCD1-73DF964835E6}"/>
              </a:ext>
            </a:extLst>
          </p:cNvPr>
          <p:cNvSpPr txBox="1">
            <a:spLocks/>
          </p:cNvSpPr>
          <p:nvPr/>
        </p:nvSpPr>
        <p:spPr>
          <a:xfrm>
            <a:off x="303424" y="32369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Segoe UI Semilight" charset="0"/>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1" u="none" strike="noStrike" kern="1200" cap="none" spc="0" normalizeH="0" noProof="0">
                <a:ln w="3175">
                  <a:noFill/>
                </a:ln>
                <a:solidFill>
                  <a:srgbClr val="000000"/>
                </a:solidFill>
                <a:effectLst/>
                <a:uLnTx/>
                <a:uFillTx/>
                <a:latin typeface="Segoe UI Semibold" panose="020B0502040204020203" pitchFamily="34" charset="0"/>
                <a:cs typeface="Segoe UI Semibold" panose="020B0502040204020203" pitchFamily="34" charset="0"/>
              </a:rPr>
              <a:t>SQL Server is the hub for integrating data</a:t>
            </a:r>
          </a:p>
        </p:txBody>
      </p:sp>
      <p:pic>
        <p:nvPicPr>
          <p:cNvPr id="4" name="Picture 3">
            <a:extLst>
              <a:ext uri="{FF2B5EF4-FFF2-40B4-BE49-F238E27FC236}">
                <a16:creationId xmlns:a16="http://schemas.microsoft.com/office/drawing/2014/main" id="{20DED6A7-DE92-6343-86E7-730F80066C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1934" y="5401281"/>
            <a:ext cx="766952" cy="398815"/>
          </a:xfrm>
          <a:prstGeom prst="rect">
            <a:avLst/>
          </a:prstGeom>
        </p:spPr>
      </p:pic>
      <p:sp>
        <p:nvSpPr>
          <p:cNvPr id="51" name="TextBox 50">
            <a:extLst>
              <a:ext uri="{FF2B5EF4-FFF2-40B4-BE49-F238E27FC236}">
                <a16:creationId xmlns:a16="http://schemas.microsoft.com/office/drawing/2014/main" id="{701AA46A-7A20-4ECE-9154-4B6AA40269C7}"/>
              </a:ext>
            </a:extLst>
          </p:cNvPr>
          <p:cNvSpPr txBox="1"/>
          <p:nvPr/>
        </p:nvSpPr>
        <p:spPr>
          <a:xfrm>
            <a:off x="4673522" y="5821633"/>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6" name="Rectangle 5">
            <a:extLst>
              <a:ext uri="{FF2B5EF4-FFF2-40B4-BE49-F238E27FC236}">
                <a16:creationId xmlns:a16="http://schemas.microsoft.com/office/drawing/2014/main" id="{243B1071-CBB0-8E49-AA35-5172DDB0D3CF}"/>
              </a:ext>
            </a:extLst>
          </p:cNvPr>
          <p:cNvSpPr/>
          <p:nvPr/>
        </p:nvSpPr>
        <p:spPr>
          <a:xfrm>
            <a:off x="383731" y="1092307"/>
            <a:ext cx="6026593" cy="535531"/>
          </a:xfrm>
          <a:prstGeom prst="rect">
            <a:avLst/>
          </a:prstGeom>
        </p:spPr>
        <p:txBody>
          <a:bodyPr wrap="square">
            <a:spAutoFit/>
          </a:bodyPr>
          <a:lstStyle/>
          <a:p>
            <a:pPr lvl="0" defTabSz="914367">
              <a:lnSpc>
                <a:spcPct val="90000"/>
              </a:lnSpc>
              <a:spcBef>
                <a:spcPct val="0"/>
              </a:spcBef>
              <a:defRPr/>
            </a:pPr>
            <a:br>
              <a:rPr lang="en-US" sz="1600" b="1">
                <a:ln w="3175">
                  <a:noFill/>
                </a:ln>
                <a:solidFill>
                  <a:srgbClr val="0078D7"/>
                </a:solidFill>
                <a:latin typeface="Segoe UI Semibold" panose="020B0502040204020203" pitchFamily="34" charset="0"/>
                <a:cs typeface="Segoe UI Semibold" panose="020B0502040204020203" pitchFamily="34" charset="0"/>
              </a:rPr>
            </a:br>
            <a:r>
              <a:rPr lang="en-US" sz="1600" b="1">
                <a:ln w="3175">
                  <a:noFill/>
                </a:ln>
                <a:solidFill>
                  <a:srgbClr val="0078D7"/>
                </a:solidFill>
                <a:latin typeface="Segoe UI Semibold" panose="020B0502040204020203" pitchFamily="34" charset="0"/>
                <a:cs typeface="Segoe UI Semibold" panose="020B0502040204020203" pitchFamily="34" charset="0"/>
              </a:rPr>
              <a:t>Easily combine across relational and non-relational data stores</a:t>
            </a:r>
          </a:p>
        </p:txBody>
      </p:sp>
      <p:grpSp>
        <p:nvGrpSpPr>
          <p:cNvPr id="7" name="Group 6">
            <a:extLst>
              <a:ext uri="{FF2B5EF4-FFF2-40B4-BE49-F238E27FC236}">
                <a16:creationId xmlns:a16="http://schemas.microsoft.com/office/drawing/2014/main" id="{3904A3CA-705A-5D41-8A51-3B7515577AE1}"/>
              </a:ext>
            </a:extLst>
          </p:cNvPr>
          <p:cNvGrpSpPr/>
          <p:nvPr/>
        </p:nvGrpSpPr>
        <p:grpSpPr>
          <a:xfrm flipH="1">
            <a:off x="9893300" y="1978061"/>
            <a:ext cx="598486" cy="414337"/>
            <a:chOff x="7362239" y="2798526"/>
            <a:chExt cx="1253125" cy="867549"/>
          </a:xfrm>
        </p:grpSpPr>
        <p:sp>
          <p:nvSpPr>
            <p:cNvPr id="60" name="Rectangle 59">
              <a:extLst>
                <a:ext uri="{FF2B5EF4-FFF2-40B4-BE49-F238E27FC236}">
                  <a16:creationId xmlns:a16="http://schemas.microsoft.com/office/drawing/2014/main" id="{E580A767-44B1-1844-9B5B-8ACF9E89B068}"/>
                </a:ext>
              </a:extLst>
            </p:cNvPr>
            <p:cNvSpPr/>
            <p:nvPr/>
          </p:nvSpPr>
          <p:spPr bwMode="auto">
            <a:xfrm>
              <a:off x="7362239" y="2798526"/>
              <a:ext cx="1253125" cy="86754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0E561BC-4C06-E04A-83CB-B2018300E742}"/>
                </a:ext>
              </a:extLst>
            </p:cNvPr>
            <p:cNvSpPr/>
            <p:nvPr/>
          </p:nvSpPr>
          <p:spPr bwMode="auto">
            <a:xfrm>
              <a:off x="8414634"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57DB400-C1DE-4144-B76F-6D01D41739E3}"/>
                </a:ext>
              </a:extLst>
            </p:cNvPr>
            <p:cNvSpPr/>
            <p:nvPr/>
          </p:nvSpPr>
          <p:spPr bwMode="auto">
            <a:xfrm>
              <a:off x="8239456"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66265A39-D35F-3C45-B42E-FA45D6AF34B0}"/>
                </a:ext>
              </a:extLst>
            </p:cNvPr>
            <p:cNvSpPr/>
            <p:nvPr/>
          </p:nvSpPr>
          <p:spPr bwMode="auto">
            <a:xfrm>
              <a:off x="8064280"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9A74961-EB4D-FA41-BEDD-0D24E0CBBD32}"/>
              </a:ext>
            </a:extLst>
          </p:cNvPr>
          <p:cNvGrpSpPr>
            <a:grpSpLocks noChangeAspect="1"/>
          </p:cNvGrpSpPr>
          <p:nvPr/>
        </p:nvGrpSpPr>
        <p:grpSpPr>
          <a:xfrm>
            <a:off x="7171253" y="1980064"/>
            <a:ext cx="424706" cy="411480"/>
            <a:chOff x="7157554" y="1735934"/>
            <a:chExt cx="397423" cy="398542"/>
          </a:xfrm>
        </p:grpSpPr>
        <p:grpSp>
          <p:nvGrpSpPr>
            <p:cNvPr id="54" name="Group 53">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7"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5" name="Group 54">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57"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8"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Oval 55">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1368F56-AB29-6D48-807C-665CB0B9B571}"/>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12730" y="2312768"/>
            <a:ext cx="5471159" cy="4121128"/>
          </a:xfrm>
        </p:spPr>
        <p:txBody>
          <a:bodyPr/>
          <a:lstStyle/>
          <a:p>
            <a:pPr marL="0" indent="0">
              <a:lnSpc>
                <a:spcPct val="100000"/>
              </a:lnSpc>
              <a:spcAft>
                <a:spcPts val="1200"/>
              </a:spcAft>
              <a:buNone/>
            </a:pPr>
            <a:r>
              <a:rPr lang="en-US" sz="1600" b="1">
                <a:solidFill>
                  <a:srgbClr val="0078D7"/>
                </a:solidFill>
                <a:latin typeface="Segoe UI Semibold" panose="020B0502040204020203" pitchFamily="34" charset="0"/>
                <a:cs typeface="Segoe UI Semibold" panose="020B0502040204020203" pitchFamily="34" charset="0"/>
              </a:rPr>
              <a:t>Scale-out data pools combine and cache data from many sources for fast querying</a:t>
            </a:r>
            <a:endParaRPr lang="en-US" sz="1600"/>
          </a:p>
          <a:p>
            <a:pPr marL="0" indent="0">
              <a:lnSpc>
                <a:spcPct val="100000"/>
              </a:lnSpc>
              <a:buNone/>
            </a:pPr>
            <a:r>
              <a:rPr lang="en-US" sz="1600" b="1">
                <a:solidFill>
                  <a:srgbClr val="0078D7"/>
                </a:solidFill>
                <a:latin typeface="Segoe UI Semibold" panose="020B0502040204020203" pitchFamily="34" charset="0"/>
                <a:cs typeface="Segoe UI Semibold" panose="020B0502040204020203" pitchFamily="34" charset="0"/>
              </a:rPr>
              <a:t>Scenario</a:t>
            </a:r>
          </a:p>
          <a:p>
            <a:pPr marL="0" lvl="1">
              <a:lnSpc>
                <a:spcPct val="100000"/>
              </a:lnSpc>
              <a:spcAft>
                <a:spcPts val="1200"/>
              </a:spcAft>
            </a:pPr>
            <a:r>
              <a:rPr lang="en-US" sz="1600">
                <a:solidFill>
                  <a:srgbClr val="000000"/>
                </a:solidFill>
              </a:rPr>
              <a:t>A global car manufacturing company wants to join data from across multiple sources including HDFS, SQL Server, and Cosmos DB </a:t>
            </a:r>
            <a:endParaRPr lang="en-US" sz="1600">
              <a:solidFill>
                <a:schemeClr val="tx2"/>
              </a:solidFill>
              <a:latin typeface="+mj-lt"/>
            </a:endParaRPr>
          </a:p>
          <a:p>
            <a:pPr marL="0" lvl="1" indent="0">
              <a:lnSpc>
                <a:spcPct val="100000"/>
              </a:lnSpc>
              <a:buNone/>
            </a:pPr>
            <a:r>
              <a:rPr lang="en-US" sz="1600" b="1">
                <a:solidFill>
                  <a:schemeClr val="tx2"/>
                </a:solidFill>
                <a:latin typeface="Segoe UI Semibold" panose="020B0502040204020203" pitchFamily="34" charset="0"/>
                <a:cs typeface="Segoe UI Semibold" panose="020B0502040204020203" pitchFamily="34" charset="0"/>
              </a:rPr>
              <a:t>Solution</a:t>
            </a:r>
          </a:p>
          <a:p>
            <a:pPr marL="165100" lvl="1" indent="-165100">
              <a:lnSpc>
                <a:spcPct val="100000"/>
              </a:lnSpc>
              <a:spcBef>
                <a:spcPts val="600"/>
              </a:spcBef>
              <a:buFont typeface="Arial" panose="020B0604020202020204" pitchFamily="34" charset="0"/>
              <a:buChar char="•"/>
            </a:pPr>
            <a:r>
              <a:rPr lang="en-US" sz="1600">
                <a:solidFill>
                  <a:srgbClr val="000000"/>
                </a:solidFill>
              </a:rPr>
              <a:t>Query data in relational and non-relational data stores with new PolyBase connectors </a:t>
            </a:r>
          </a:p>
          <a:p>
            <a:pPr marL="165100" lvl="1" indent="-165100">
              <a:lnSpc>
                <a:spcPct val="100000"/>
              </a:lnSpc>
              <a:spcBef>
                <a:spcPts val="600"/>
              </a:spcBef>
              <a:buFont typeface="Arial" panose="020B0604020202020204" pitchFamily="34" charset="0"/>
              <a:buChar char="•"/>
            </a:pPr>
            <a:r>
              <a:rPr lang="en-US" sz="1600">
                <a:solidFill>
                  <a:srgbClr val="000000"/>
                </a:solidFill>
              </a:rPr>
              <a:t>Create a scale-out data pool cache of combined data</a:t>
            </a:r>
          </a:p>
          <a:p>
            <a:pPr marL="165100" lvl="1" indent="-165100">
              <a:lnSpc>
                <a:spcPct val="100000"/>
              </a:lnSpc>
              <a:spcBef>
                <a:spcPts val="600"/>
              </a:spcBef>
              <a:buFont typeface="Arial" panose="020B0604020202020204" pitchFamily="34" charset="0"/>
              <a:buChar char="•"/>
            </a:pPr>
            <a:r>
              <a:rPr lang="en-US" sz="1600">
                <a:solidFill>
                  <a:srgbClr val="000000"/>
                </a:solidFill>
              </a:rPr>
              <a:t>Expose the datasets as a shared data source, </a:t>
            </a:r>
            <a:r>
              <a:rPr lang="en-US" sz="1600" b="1">
                <a:solidFill>
                  <a:srgbClr val="000000"/>
                </a:solidFill>
              </a:rPr>
              <a:t>without writing code to move and integrate data</a:t>
            </a:r>
          </a:p>
          <a:p>
            <a:pPr marL="285750" lvl="1" indent="-285750">
              <a:lnSpc>
                <a:spcPct val="100000"/>
              </a:lnSpc>
              <a:buFont typeface="Arial" panose="020B0604020202020204" pitchFamily="34" charset="0"/>
              <a:buChar char="•"/>
            </a:pPr>
            <a:endParaRPr lang="en-US" sz="1600"/>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p:txBody>
          <a:bodyPr/>
          <a:lstStyle/>
          <a:p>
            <a:r>
              <a:rPr lang="en-US" sz="2800"/>
              <a:t>Increase performance for </a:t>
            </a:r>
            <a:br>
              <a:rPr lang="en-US" sz="2800"/>
            </a:br>
            <a:r>
              <a:rPr lang="en-US" sz="2800"/>
              <a:t>data virtualization</a:t>
            </a:r>
          </a:p>
        </p:txBody>
      </p:sp>
      <p:cxnSp>
        <p:nvCxnSpPr>
          <p:cNvPr id="21" name="Straight Arrow Connector 20">
            <a:extLst>
              <a:ext uri="{FF2B5EF4-FFF2-40B4-BE49-F238E27FC236}">
                <a16:creationId xmlns:a16="http://schemas.microsoft.com/office/drawing/2014/main" id="{38E8CE64-0F6B-4829-AA57-57ACB18A4139}"/>
              </a:ext>
            </a:extLst>
          </p:cNvPr>
          <p:cNvCxnSpPr>
            <a:cxnSpLocks/>
          </p:cNvCxnSpPr>
          <p:nvPr/>
        </p:nvCxnSpPr>
        <p:spPr>
          <a:xfrm>
            <a:off x="8594460" y="1895706"/>
            <a:ext cx="0" cy="365760"/>
          </a:xfrm>
          <a:prstGeom prst="straightConnector1">
            <a:avLst/>
          </a:prstGeom>
          <a:noFill/>
          <a:ln w="12700" cap="flat" cmpd="sng" algn="ctr">
            <a:solidFill>
              <a:srgbClr val="757575"/>
            </a:solidFill>
            <a:prstDash val="solid"/>
            <a:tailEnd type="triangle"/>
          </a:ln>
          <a:effectLst/>
        </p:spPr>
      </p:cxnSp>
      <p:cxnSp>
        <p:nvCxnSpPr>
          <p:cNvPr id="22" name="Straight Arrow Connector 21">
            <a:extLst>
              <a:ext uri="{FF2B5EF4-FFF2-40B4-BE49-F238E27FC236}">
                <a16:creationId xmlns:a16="http://schemas.microsoft.com/office/drawing/2014/main" id="{2120D733-A3D3-4168-BF94-3FB2CC81BEA1}"/>
              </a:ext>
            </a:extLst>
          </p:cNvPr>
          <p:cNvCxnSpPr>
            <a:cxnSpLocks/>
          </p:cNvCxnSpPr>
          <p:nvPr/>
        </p:nvCxnSpPr>
        <p:spPr>
          <a:xfrm>
            <a:off x="9293431" y="1576163"/>
            <a:ext cx="0" cy="685303"/>
          </a:xfrm>
          <a:prstGeom prst="straightConnector1">
            <a:avLst/>
          </a:prstGeom>
          <a:noFill/>
          <a:ln w="12700" cap="flat" cmpd="sng" algn="ctr">
            <a:solidFill>
              <a:srgbClr val="757575"/>
            </a:solidFill>
            <a:prstDash val="solid"/>
            <a:tailEnd type="triangle"/>
          </a:ln>
          <a:effectLst/>
        </p:spPr>
      </p:cxnSp>
      <p:cxnSp>
        <p:nvCxnSpPr>
          <p:cNvPr id="23" name="Straight Arrow Connector 22">
            <a:extLst>
              <a:ext uri="{FF2B5EF4-FFF2-40B4-BE49-F238E27FC236}">
                <a16:creationId xmlns:a16="http://schemas.microsoft.com/office/drawing/2014/main" id="{5E001EAC-19B8-4F0F-A108-99B26858F399}"/>
              </a:ext>
            </a:extLst>
          </p:cNvPr>
          <p:cNvCxnSpPr>
            <a:cxnSpLocks/>
          </p:cNvCxnSpPr>
          <p:nvPr/>
        </p:nvCxnSpPr>
        <p:spPr>
          <a:xfrm>
            <a:off x="9960295" y="1888272"/>
            <a:ext cx="0" cy="365760"/>
          </a:xfrm>
          <a:prstGeom prst="straightConnector1">
            <a:avLst/>
          </a:prstGeom>
          <a:noFill/>
          <a:ln w="12700" cap="flat" cmpd="sng" algn="ctr">
            <a:solidFill>
              <a:srgbClr val="757575"/>
            </a:solidFill>
            <a:prstDash val="solid"/>
            <a:tailEnd type="triangle"/>
          </a:ln>
          <a:effectLst/>
        </p:spPr>
      </p:cxnSp>
      <p:cxnSp>
        <p:nvCxnSpPr>
          <p:cNvPr id="24" name="Straight Arrow Connector 23">
            <a:extLst>
              <a:ext uri="{FF2B5EF4-FFF2-40B4-BE49-F238E27FC236}">
                <a16:creationId xmlns:a16="http://schemas.microsoft.com/office/drawing/2014/main" id="{2E29F9C5-051E-46DA-97C4-320153674F3B}"/>
              </a:ext>
            </a:extLst>
          </p:cNvPr>
          <p:cNvCxnSpPr>
            <a:cxnSpLocks/>
          </p:cNvCxnSpPr>
          <p:nvPr/>
        </p:nvCxnSpPr>
        <p:spPr>
          <a:xfrm>
            <a:off x="8588855" y="1895706"/>
            <a:ext cx="1371600" cy="0"/>
          </a:xfrm>
          <a:prstGeom prst="straightConnector1">
            <a:avLst/>
          </a:prstGeom>
          <a:noFill/>
          <a:ln w="12700" cap="flat" cmpd="sng" algn="ctr">
            <a:solidFill>
              <a:srgbClr val="757575"/>
            </a:solidFill>
            <a:prstDash val="solid"/>
            <a:tailEnd type="none"/>
          </a:ln>
          <a:effectLst/>
        </p:spPr>
      </p:cxnSp>
      <p:sp>
        <p:nvSpPr>
          <p:cNvPr id="26" name="Rectangle 25">
            <a:extLst>
              <a:ext uri="{FF2B5EF4-FFF2-40B4-BE49-F238E27FC236}">
                <a16:creationId xmlns:a16="http://schemas.microsoft.com/office/drawing/2014/main" id="{9D64DCBF-0178-476B-B569-3BCFBBA92C07}"/>
              </a:ext>
            </a:extLst>
          </p:cNvPr>
          <p:cNvSpPr/>
          <p:nvPr/>
        </p:nvSpPr>
        <p:spPr>
          <a:xfrm>
            <a:off x="7565621" y="996021"/>
            <a:ext cx="3469382" cy="580801"/>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SQL Server</a:t>
            </a:r>
          </a:p>
        </p:txBody>
      </p:sp>
      <p:sp>
        <p:nvSpPr>
          <p:cNvPr id="31" name="Rectangle 30">
            <a:extLst>
              <a:ext uri="{FF2B5EF4-FFF2-40B4-BE49-F238E27FC236}">
                <a16:creationId xmlns:a16="http://schemas.microsoft.com/office/drawing/2014/main" id="{658A6AA8-D1C1-494E-8588-09528224EB10}"/>
              </a:ext>
            </a:extLst>
          </p:cNvPr>
          <p:cNvSpPr/>
          <p:nvPr/>
        </p:nvSpPr>
        <p:spPr>
          <a:xfrm>
            <a:off x="7551135" y="2312767"/>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u="none" strike="noStrike" kern="0" cap="none" spc="0"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Scale-out data pool</a:t>
            </a:r>
          </a:p>
        </p:txBody>
      </p:sp>
      <p:sp>
        <p:nvSpPr>
          <p:cNvPr id="33" name="Rectangle: Rounded Corners 53">
            <a:extLst>
              <a:ext uri="{FF2B5EF4-FFF2-40B4-BE49-F238E27FC236}">
                <a16:creationId xmlns:a16="http://schemas.microsoft.com/office/drawing/2014/main" id="{1E8E5319-9368-4D2E-A32F-2A7307C89402}"/>
              </a:ext>
            </a:extLst>
          </p:cNvPr>
          <p:cNvSpPr/>
          <p:nvPr/>
        </p:nvSpPr>
        <p:spPr>
          <a:xfrm>
            <a:off x="7550658" y="4244768"/>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34" name="Rectangle: Rounded Corners 56">
            <a:extLst>
              <a:ext uri="{FF2B5EF4-FFF2-40B4-BE49-F238E27FC236}">
                <a16:creationId xmlns:a16="http://schemas.microsoft.com/office/drawing/2014/main" id="{796951BE-B9F8-43E8-ADB6-86928E3946B0}"/>
              </a:ext>
            </a:extLst>
          </p:cNvPr>
          <p:cNvSpPr/>
          <p:nvPr/>
        </p:nvSpPr>
        <p:spPr>
          <a:xfrm>
            <a:off x="8725482" y="4244768"/>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Cosmos DB</a:t>
            </a:r>
          </a:p>
        </p:txBody>
      </p:sp>
      <p:sp>
        <p:nvSpPr>
          <p:cNvPr id="35" name="Rectangle: Rounded Corners 103">
            <a:extLst>
              <a:ext uri="{FF2B5EF4-FFF2-40B4-BE49-F238E27FC236}">
                <a16:creationId xmlns:a16="http://schemas.microsoft.com/office/drawing/2014/main" id="{AF28B150-A285-457F-97E6-AC58B2493607}"/>
              </a:ext>
            </a:extLst>
          </p:cNvPr>
          <p:cNvSpPr/>
          <p:nvPr/>
        </p:nvSpPr>
        <p:spPr>
          <a:xfrm>
            <a:off x="9900306" y="4244768"/>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cxnSp>
        <p:nvCxnSpPr>
          <p:cNvPr id="20" name="Straight Arrow Connector 19">
            <a:extLst>
              <a:ext uri="{FF2B5EF4-FFF2-40B4-BE49-F238E27FC236}">
                <a16:creationId xmlns:a16="http://schemas.microsoft.com/office/drawing/2014/main" id="{544AE12A-DCAD-2640-85F9-C0D22C3036CD}"/>
              </a:ext>
            </a:extLst>
          </p:cNvPr>
          <p:cNvCxnSpPr>
            <a:cxnSpLocks/>
          </p:cNvCxnSpPr>
          <p:nvPr/>
        </p:nvCxnSpPr>
        <p:spPr>
          <a:xfrm>
            <a:off x="10455566" y="3544378"/>
            <a:ext cx="0" cy="605590"/>
          </a:xfrm>
          <a:prstGeom prst="straightConnector1">
            <a:avLst/>
          </a:prstGeom>
          <a:noFill/>
          <a:ln w="12700" cap="flat" cmpd="sng" algn="ctr">
            <a:solidFill>
              <a:srgbClr val="757575"/>
            </a:solidFill>
            <a:prstDash val="solid"/>
            <a:headEnd type="triangle"/>
            <a:tailEnd type="none"/>
          </a:ln>
          <a:effectLst/>
        </p:spPr>
      </p:cxnSp>
      <p:cxnSp>
        <p:nvCxnSpPr>
          <p:cNvPr id="27" name="Straight Arrow Connector 26">
            <a:extLst>
              <a:ext uri="{FF2B5EF4-FFF2-40B4-BE49-F238E27FC236}">
                <a16:creationId xmlns:a16="http://schemas.microsoft.com/office/drawing/2014/main" id="{1E82B8F7-2912-544E-A0B1-AFC6B19B7761}"/>
              </a:ext>
            </a:extLst>
          </p:cNvPr>
          <p:cNvCxnSpPr>
            <a:cxnSpLocks/>
          </p:cNvCxnSpPr>
          <p:nvPr/>
        </p:nvCxnSpPr>
        <p:spPr>
          <a:xfrm>
            <a:off x="9279195" y="3544378"/>
            <a:ext cx="0" cy="605590"/>
          </a:xfrm>
          <a:prstGeom prst="straightConnector1">
            <a:avLst/>
          </a:prstGeom>
          <a:noFill/>
          <a:ln w="12700" cap="flat" cmpd="sng" algn="ctr">
            <a:solidFill>
              <a:srgbClr val="757575"/>
            </a:solidFill>
            <a:prstDash val="solid"/>
            <a:headEnd type="triangle"/>
            <a:tailEnd type="none"/>
          </a:ln>
          <a:effectLst/>
        </p:spPr>
      </p:cxnSp>
      <p:cxnSp>
        <p:nvCxnSpPr>
          <p:cNvPr id="32" name="Straight Arrow Connector 31">
            <a:extLst>
              <a:ext uri="{FF2B5EF4-FFF2-40B4-BE49-F238E27FC236}">
                <a16:creationId xmlns:a16="http://schemas.microsoft.com/office/drawing/2014/main" id="{FF9FB793-A6C2-A74A-86BF-BD399AECA424}"/>
              </a:ext>
            </a:extLst>
          </p:cNvPr>
          <p:cNvCxnSpPr>
            <a:cxnSpLocks/>
          </p:cNvCxnSpPr>
          <p:nvPr/>
        </p:nvCxnSpPr>
        <p:spPr>
          <a:xfrm>
            <a:off x="8104913" y="3544378"/>
            <a:ext cx="0" cy="605590"/>
          </a:xfrm>
          <a:prstGeom prst="straightConnector1">
            <a:avLst/>
          </a:prstGeom>
          <a:noFill/>
          <a:ln w="12700" cap="flat" cmpd="sng" algn="ctr">
            <a:solidFill>
              <a:srgbClr val="757575"/>
            </a:solidFill>
            <a:prstDash val="solid"/>
            <a:headEnd type="triangle"/>
            <a:tailEnd type="none"/>
          </a:ln>
          <a:effectLst/>
        </p:spPr>
      </p:cxnSp>
      <p:sp>
        <p:nvSpPr>
          <p:cNvPr id="59" name="Rectangle: Rounded Corners 53">
            <a:extLst>
              <a:ext uri="{FF2B5EF4-FFF2-40B4-BE49-F238E27FC236}">
                <a16:creationId xmlns:a16="http://schemas.microsoft.com/office/drawing/2014/main" id="{C964E19C-CBDC-405D-BDEA-A0B25C9F8C15}"/>
              </a:ext>
            </a:extLst>
          </p:cNvPr>
          <p:cNvSpPr/>
          <p:nvPr/>
        </p:nvSpPr>
        <p:spPr>
          <a:xfrm>
            <a:off x="7111409" y="3663293"/>
            <a:ext cx="908423" cy="322468"/>
          </a:xfrm>
          <a:prstGeom prst="rect">
            <a:avLst/>
          </a:prstGeom>
          <a:noFill/>
          <a:ln w="10795" cap="flat" cmpd="sng" algn="ctr">
            <a:noFill/>
            <a:prstDash val="solid"/>
          </a:ln>
          <a:effectLst/>
        </p:spPr>
        <p:txBody>
          <a:bodyPr rtlCol="0" anchor="ct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Polybase</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connectors</a:t>
            </a:r>
          </a:p>
        </p:txBody>
      </p:sp>
      <p:sp>
        <p:nvSpPr>
          <p:cNvPr id="60" name="Rectangle 59">
            <a:extLst>
              <a:ext uri="{FF2B5EF4-FFF2-40B4-BE49-F238E27FC236}">
                <a16:creationId xmlns:a16="http://schemas.microsoft.com/office/drawing/2014/main" id="{F96EEF08-D6EF-4093-8B7F-CDF47F1FFDF7}"/>
              </a:ext>
            </a:extLst>
          </p:cNvPr>
          <p:cNvSpPr/>
          <p:nvPr/>
        </p:nvSpPr>
        <p:spPr>
          <a:xfrm>
            <a:off x="7805280" y="3179472"/>
            <a:ext cx="649537" cy="24468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100" b="1">
                <a:solidFill>
                  <a:srgbClr val="0077D7"/>
                </a:solidFill>
                <a:latin typeface="Segoe UI Semibold" panose="020B0502040204020203" pitchFamily="34" charset="0"/>
                <a:cs typeface="Segoe UI Semibold" panose="020B0502040204020203" pitchFamily="34" charset="0"/>
              </a:rPr>
              <a:t>Shard 1</a:t>
            </a:r>
          </a:p>
        </p:txBody>
      </p:sp>
      <p:sp>
        <p:nvSpPr>
          <p:cNvPr id="61" name="Rectangle 60">
            <a:extLst>
              <a:ext uri="{FF2B5EF4-FFF2-40B4-BE49-F238E27FC236}">
                <a16:creationId xmlns:a16="http://schemas.microsoft.com/office/drawing/2014/main" id="{975C146A-629A-4293-A11D-4D129B6C424C}"/>
              </a:ext>
            </a:extLst>
          </p:cNvPr>
          <p:cNvSpPr/>
          <p:nvPr/>
        </p:nvSpPr>
        <p:spPr>
          <a:xfrm>
            <a:off x="10084144" y="3173965"/>
            <a:ext cx="675185" cy="24468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100" b="1">
                <a:solidFill>
                  <a:srgbClr val="0077D7"/>
                </a:solidFill>
                <a:latin typeface="Segoe UI Semibold" panose="020B0502040204020203" pitchFamily="34" charset="0"/>
                <a:cs typeface="Segoe UI Semibold" panose="020B0502040204020203" pitchFamily="34" charset="0"/>
              </a:rPr>
              <a:t>Shard n</a:t>
            </a:r>
          </a:p>
        </p:txBody>
      </p:sp>
      <p:sp>
        <p:nvSpPr>
          <p:cNvPr id="62" name="Rectangle 61">
            <a:extLst>
              <a:ext uri="{FF2B5EF4-FFF2-40B4-BE49-F238E27FC236}">
                <a16:creationId xmlns:a16="http://schemas.microsoft.com/office/drawing/2014/main" id="{A34833FD-D130-4B1D-A1A9-46DE12B8C332}"/>
              </a:ext>
            </a:extLst>
          </p:cNvPr>
          <p:cNvSpPr/>
          <p:nvPr/>
        </p:nvSpPr>
        <p:spPr>
          <a:xfrm>
            <a:off x="8939903" y="3173965"/>
            <a:ext cx="671980" cy="24468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100" b="1">
                <a:solidFill>
                  <a:srgbClr val="0077D7"/>
                </a:solidFill>
                <a:latin typeface="Segoe UI Semibold" panose="020B0502040204020203" pitchFamily="34" charset="0"/>
                <a:cs typeface="Segoe UI Semibold" panose="020B0502040204020203" pitchFamily="34" charset="0"/>
              </a:rPr>
              <a:t>Shard 2</a:t>
            </a:r>
          </a:p>
        </p:txBody>
      </p:sp>
      <p:sp>
        <p:nvSpPr>
          <p:cNvPr id="63" name="Freeform: Shape 829">
            <a:extLst>
              <a:ext uri="{FF2B5EF4-FFF2-40B4-BE49-F238E27FC236}">
                <a16:creationId xmlns:a16="http://schemas.microsoft.com/office/drawing/2014/main" id="{0C112C19-9953-444F-B637-BF162004DA9A}"/>
              </a:ext>
            </a:extLst>
          </p:cNvPr>
          <p:cNvSpPr/>
          <p:nvPr/>
        </p:nvSpPr>
        <p:spPr bwMode="auto">
          <a:xfrm>
            <a:off x="7942003" y="2650542"/>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tx2"/>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829">
            <a:extLst>
              <a:ext uri="{FF2B5EF4-FFF2-40B4-BE49-F238E27FC236}">
                <a16:creationId xmlns:a16="http://schemas.microsoft.com/office/drawing/2014/main" id="{930D01DA-CC7E-48C5-A781-7556959A6A6A}"/>
              </a:ext>
            </a:extLst>
          </p:cNvPr>
          <p:cNvSpPr/>
          <p:nvPr/>
        </p:nvSpPr>
        <p:spPr bwMode="auto">
          <a:xfrm>
            <a:off x="9097290" y="2645035"/>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tx2"/>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829">
            <a:extLst>
              <a:ext uri="{FF2B5EF4-FFF2-40B4-BE49-F238E27FC236}">
                <a16:creationId xmlns:a16="http://schemas.microsoft.com/office/drawing/2014/main" id="{1373CC29-050F-42F0-BC0A-45AF449894C9}"/>
              </a:ext>
            </a:extLst>
          </p:cNvPr>
          <p:cNvSpPr/>
          <p:nvPr/>
        </p:nvSpPr>
        <p:spPr bwMode="auto">
          <a:xfrm>
            <a:off x="10254414" y="2652655"/>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tx2"/>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823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376BA71-020A-7647-9129-00FF9722A78F}"/>
              </a:ext>
            </a:extLst>
          </p:cNvPr>
          <p:cNvGrpSpPr/>
          <p:nvPr/>
        </p:nvGrpSpPr>
        <p:grpSpPr>
          <a:xfrm>
            <a:off x="834224" y="2794999"/>
            <a:ext cx="1728933" cy="1238158"/>
            <a:chOff x="5578683" y="2980706"/>
            <a:chExt cx="1133101" cy="811459"/>
          </a:xfrm>
        </p:grpSpPr>
        <p:grpSp>
          <p:nvGrpSpPr>
            <p:cNvPr id="30" name="Group 29">
              <a:extLst>
                <a:ext uri="{FF2B5EF4-FFF2-40B4-BE49-F238E27FC236}">
                  <a16:creationId xmlns:a16="http://schemas.microsoft.com/office/drawing/2014/main" id="{B8C116C7-7C68-BA49-93FC-798189AFE2CB}"/>
                </a:ext>
              </a:extLst>
            </p:cNvPr>
            <p:cNvGrpSpPr/>
            <p:nvPr/>
          </p:nvGrpSpPr>
          <p:grpSpPr>
            <a:xfrm>
              <a:off x="5763445" y="2980706"/>
              <a:ext cx="948339" cy="811459"/>
              <a:chOff x="6960627" y="2819400"/>
              <a:chExt cx="1078967" cy="972765"/>
            </a:xfrm>
          </p:grpSpPr>
          <p:sp>
            <p:nvSpPr>
              <p:cNvPr id="37" name="Rectangle 165">
                <a:extLst>
                  <a:ext uri="{FF2B5EF4-FFF2-40B4-BE49-F238E27FC236}">
                    <a16:creationId xmlns:a16="http://schemas.microsoft.com/office/drawing/2014/main" id="{2F577C0B-6FFD-394C-AD50-2158750896D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166">
                <a:extLst>
                  <a:ext uri="{FF2B5EF4-FFF2-40B4-BE49-F238E27FC236}">
                    <a16:creationId xmlns:a16="http://schemas.microsoft.com/office/drawing/2014/main" id="{95289D1B-5388-0942-BAFA-397E3A726E4B}"/>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167">
                <a:extLst>
                  <a:ext uri="{FF2B5EF4-FFF2-40B4-BE49-F238E27FC236}">
                    <a16:creationId xmlns:a16="http://schemas.microsoft.com/office/drawing/2014/main" id="{DF69615D-8436-CA42-AB5B-B6D91AD5BFF9}"/>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168">
                <a:extLst>
                  <a:ext uri="{FF2B5EF4-FFF2-40B4-BE49-F238E27FC236}">
                    <a16:creationId xmlns:a16="http://schemas.microsoft.com/office/drawing/2014/main" id="{5635456A-78E4-CA46-9243-C18B2EF84671}"/>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169">
                <a:extLst>
                  <a:ext uri="{FF2B5EF4-FFF2-40B4-BE49-F238E27FC236}">
                    <a16:creationId xmlns:a16="http://schemas.microsoft.com/office/drawing/2014/main" id="{4CE2D787-B6AD-7041-85F2-72E0159E7BBA}"/>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EEB35FC0-3F5C-5F41-808A-0154420804F6}"/>
                </a:ext>
              </a:extLst>
            </p:cNvPr>
            <p:cNvGrpSpPr/>
            <p:nvPr/>
          </p:nvGrpSpPr>
          <p:grpSpPr>
            <a:xfrm>
              <a:off x="5578683" y="2980706"/>
              <a:ext cx="118872" cy="811459"/>
              <a:chOff x="6960627" y="2819400"/>
              <a:chExt cx="1078967" cy="972765"/>
            </a:xfrm>
          </p:grpSpPr>
          <p:sp>
            <p:nvSpPr>
              <p:cNvPr id="32" name="Rectangle 177">
                <a:extLst>
                  <a:ext uri="{FF2B5EF4-FFF2-40B4-BE49-F238E27FC236}">
                    <a16:creationId xmlns:a16="http://schemas.microsoft.com/office/drawing/2014/main" id="{7835B353-2378-8E4F-BAE2-7F0874FD3806}"/>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178">
                <a:extLst>
                  <a:ext uri="{FF2B5EF4-FFF2-40B4-BE49-F238E27FC236}">
                    <a16:creationId xmlns:a16="http://schemas.microsoft.com/office/drawing/2014/main" id="{3FFB9DA6-886C-C646-BB6D-94B6161AEC25}"/>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179">
                <a:extLst>
                  <a:ext uri="{FF2B5EF4-FFF2-40B4-BE49-F238E27FC236}">
                    <a16:creationId xmlns:a16="http://schemas.microsoft.com/office/drawing/2014/main" id="{9F77679A-7186-DA41-8EA8-66EE4A5CE886}"/>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180">
                <a:extLst>
                  <a:ext uri="{FF2B5EF4-FFF2-40B4-BE49-F238E27FC236}">
                    <a16:creationId xmlns:a16="http://schemas.microsoft.com/office/drawing/2014/main" id="{8D3A4487-6A8C-6D48-A175-CF4BC9F791F2}"/>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181">
                <a:extLst>
                  <a:ext uri="{FF2B5EF4-FFF2-40B4-BE49-F238E27FC236}">
                    <a16:creationId xmlns:a16="http://schemas.microsoft.com/office/drawing/2014/main" id="{86A49952-348E-684E-A0F2-F45E55881CA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2" name="Title 2">
            <a:extLst>
              <a:ext uri="{FF2B5EF4-FFF2-40B4-BE49-F238E27FC236}">
                <a16:creationId xmlns:a16="http://schemas.microsoft.com/office/drawing/2014/main" id="{0CF39CD1-0CED-9F4A-8AD8-B95FBEC3FE02}"/>
              </a:ext>
            </a:extLst>
          </p:cNvPr>
          <p:cNvSpPr txBox="1">
            <a:spLocks/>
          </p:cNvSpPr>
          <p:nvPr/>
        </p:nvSpPr>
        <p:spPr>
          <a:xfrm>
            <a:off x="3396642" y="2574920"/>
            <a:ext cx="7160422" cy="1708160"/>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Segoe UI Semilight" charset="0"/>
                <a:ea typeface="+mn-ea"/>
                <a:cs typeface="Segoe UI Semilight" charset="0"/>
              </a:defRPr>
            </a:lvl1pPr>
          </a:lstStyle>
          <a:p>
            <a:pPr lvl="0">
              <a:defRPr/>
            </a:pPr>
            <a:r>
              <a:rPr lang="en-US" sz="5500" b="1" spc="0">
                <a:solidFill>
                  <a:srgbClr val="50E6FF"/>
                </a:solidFill>
                <a:latin typeface="Segoe UI Semibold" panose="020B0502040204020203" pitchFamily="34" charset="0"/>
                <a:cs typeface="Segoe UI Semibold" panose="020B0502040204020203" pitchFamily="34" charset="0"/>
              </a:rPr>
              <a:t>Managing </a:t>
            </a:r>
            <a:br>
              <a:rPr lang="en-US" sz="5500" b="1" spc="0">
                <a:solidFill>
                  <a:srgbClr val="50E6FF"/>
                </a:solidFill>
                <a:latin typeface="Segoe UI Semibold" panose="020B0502040204020203" pitchFamily="34" charset="0"/>
                <a:cs typeface="Segoe UI Semibold" panose="020B0502040204020203" pitchFamily="34" charset="0"/>
              </a:rPr>
            </a:br>
            <a:r>
              <a:rPr lang="en-US" sz="5500" b="1" spc="0">
                <a:solidFill>
                  <a:srgbClr val="0078D7"/>
                </a:solidFill>
                <a:latin typeface="Segoe UI Semibold" panose="020B0502040204020203" pitchFamily="34" charset="0"/>
                <a:cs typeface="Segoe UI Semibold" panose="020B0502040204020203" pitchFamily="34" charset="0"/>
              </a:rPr>
              <a:t>all data</a:t>
            </a:r>
          </a:p>
        </p:txBody>
      </p:sp>
    </p:spTree>
    <p:extLst>
      <p:ext uri="{BB962C8B-B14F-4D97-AF65-F5344CB8AC3E}">
        <p14:creationId xmlns:p14="http://schemas.microsoft.com/office/powerpoint/2010/main" val="196701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1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65B72D042644C9B9D27F2BC38B4B9" ma:contentTypeVersion="11" ma:contentTypeDescription="Create a new document." ma:contentTypeScope="" ma:versionID="a5843ba683e31baffd0c32da548decf8">
  <xsd:schema xmlns:xsd="http://www.w3.org/2001/XMLSchema" xmlns:xs="http://www.w3.org/2001/XMLSchema" xmlns:p="http://schemas.microsoft.com/office/2006/metadata/properties" xmlns:ns2="cb8e2b72-953d-41cd-b6ed-58b036a032e8" xmlns:ns3="54138877-0a9d-417c-9cee-953a2f368274" targetNamespace="http://schemas.microsoft.com/office/2006/metadata/properties" ma:root="true" ma:fieldsID="54c9b0fc7d210aa7e90ac6699c98e5d7" ns2:_="" ns3:_="">
    <xsd:import namespace="cb8e2b72-953d-41cd-b6ed-58b036a032e8"/>
    <xsd:import namespace="54138877-0a9d-417c-9cee-953a2f36827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8e2b72-953d-41cd-b6ed-58b036a032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138877-0a9d-417c-9cee-953a2f36827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4138877-0a9d-417c-9cee-953a2f368274">
      <UserInfo>
        <DisplayName>Bryan Matthew</DisplayName>
        <AccountId>858</AccountId>
        <AccountType/>
      </UserInfo>
      <UserInfo>
        <DisplayName>Abhishek Anand</DisplayName>
        <AccountId>865</AccountId>
        <AccountType/>
      </UserInfo>
      <UserInfo>
        <DisplayName>Shiv Prashant Sood</DisplayName>
        <AccountId>747</AccountId>
        <AccountType/>
      </UserInfo>
      <UserInfo>
        <DisplayName>Yatharth Gupta</DisplayName>
        <AccountId>255</AccountId>
        <AccountType/>
      </UserInfo>
    </SharedWithUsers>
  </documentManagement>
</p:properties>
</file>

<file path=customXml/itemProps1.xml><?xml version="1.0" encoding="utf-8"?>
<ds:datastoreItem xmlns:ds="http://schemas.openxmlformats.org/officeDocument/2006/customXml" ds:itemID="{6FABC06F-B94D-42AA-A881-91AB6079F608}">
  <ds:schemaRefs>
    <ds:schemaRef ds:uri="http://schemas.microsoft.com/sharepoint/v3/contenttype/forms"/>
  </ds:schemaRefs>
</ds:datastoreItem>
</file>

<file path=customXml/itemProps2.xml><?xml version="1.0" encoding="utf-8"?>
<ds:datastoreItem xmlns:ds="http://schemas.openxmlformats.org/officeDocument/2006/customXml" ds:itemID="{BEAC6FB1-5E10-4A8D-B544-1FCC56F557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8e2b72-953d-41cd-b6ed-58b036a032e8"/>
    <ds:schemaRef ds:uri="54138877-0a9d-417c-9cee-953a2f3682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8A5B50-7086-453F-B246-4F5C2CD2602C}">
  <ds:schemaRef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cb8e2b72-953d-41cd-b6ed-58b036a032e8"/>
    <ds:schemaRef ds:uri="http://schemas.microsoft.com/office/2006/documentManagement/types"/>
    <ds:schemaRef ds:uri="54138877-0a9d-417c-9cee-953a2f368274"/>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ワイド画面</PresentationFormat>
  <Paragraphs>260</Paragraphs>
  <Slides>24</Slides>
  <Notes>16</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24</vt:i4>
      </vt:variant>
    </vt:vector>
  </HeadingPairs>
  <TitlesOfParts>
    <vt:vector size="34" baseType="lpstr">
      <vt:lpstr>MS PGothic</vt:lpstr>
      <vt:lpstr>Arial</vt:lpstr>
      <vt:lpstr>Calibri</vt:lpstr>
      <vt:lpstr>Segoe UI</vt:lpstr>
      <vt:lpstr>Segoe UI Light</vt:lpstr>
      <vt:lpstr>Segoe UI Semibold</vt:lpstr>
      <vt:lpstr>Segoe UI Semilight</vt:lpstr>
      <vt:lpstr>Wingdings</vt:lpstr>
      <vt:lpstr>1_SQL Server 2017</vt:lpstr>
      <vt:lpstr>2_WHITE TEMPLATE</vt:lpstr>
      <vt:lpstr>SQL Server 2019 Bringing Apache Spark to SQL Server</vt:lpstr>
      <vt:lpstr>PowerPoint プレゼンテーション</vt:lpstr>
      <vt:lpstr>Organizations that transform data into insights outperform the competition</vt:lpstr>
      <vt:lpstr>Organizations that transform data into insights  outperform the competition</vt:lpstr>
      <vt:lpstr>PowerPoint プレゼンテーション</vt:lpstr>
      <vt:lpstr>PowerPoint プレゼンテーション</vt:lpstr>
      <vt:lpstr>PowerPoint プレゼンテーション</vt:lpstr>
      <vt:lpstr>Increase performance for  data virtualization</vt:lpstr>
      <vt:lpstr>PowerPoint プレゼンテーション</vt:lpstr>
      <vt:lpstr>Easily deploy and manage a SQL Server + Big Data cluster </vt:lpstr>
      <vt:lpstr>Simplified deployment with containers &amp; Kubernetes</vt:lpstr>
      <vt:lpstr>Increase analytics and apps performance</vt:lpstr>
      <vt:lpstr>Unified development and administration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Apply to join the SQL Server  Early Adoption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Dwyer</dc:creator>
  <cp:lastModifiedBy>楊 佳易</cp:lastModifiedBy>
  <cp:revision>1</cp:revision>
  <dcterms:created xsi:type="dcterms:W3CDTF">1601-01-01T00:00:00Z</dcterms:created>
  <dcterms:modified xsi:type="dcterms:W3CDTF">2018-12-20T14:55:29Z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0x0101003BE65B72D042644C9B9D27F2BC38B4B9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twright@microsoft.com</vt:lpwstr>
  </property>
  <property fmtid="{D5CDD505-2E9C-101B-9397-08002B2CF9AE}" pid="6" name="MSIP_Label_f42aa342-8706-4288-bd11-ebb85995028c_SetDate">
    <vt:lpwstr>2018-09-06T17:03:29.3413143Z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